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90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Eckermann" userId="125e40b51363a83f" providerId="LiveId" clId="{1C8936C3-BE17-409C-A5E7-87580AE251DD}"/>
    <pc:docChg chg="undo custSel addSld delSld modSld">
      <pc:chgData name="Alexander Eckermann" userId="125e40b51363a83f" providerId="LiveId" clId="{1C8936C3-BE17-409C-A5E7-87580AE251DD}" dt="2025-10-12T19:25:59.706" v="417" actId="1076"/>
      <pc:docMkLst>
        <pc:docMk/>
      </pc:docMkLst>
      <pc:sldChg chg="addSp delSp modSp new mod setBg modClrScheme modAnim setClrOvrMap chgLayout">
        <pc:chgData name="Alexander Eckermann" userId="125e40b51363a83f" providerId="LiveId" clId="{1C8936C3-BE17-409C-A5E7-87580AE251DD}" dt="2025-10-12T18:54:48.961" v="100" actId="404"/>
        <pc:sldMkLst>
          <pc:docMk/>
          <pc:sldMk cId="484465157" sldId="257"/>
        </pc:sldMkLst>
        <pc:spChg chg="add mod">
          <ac:chgData name="Alexander Eckermann" userId="125e40b51363a83f" providerId="LiveId" clId="{1C8936C3-BE17-409C-A5E7-87580AE251DD}" dt="2025-10-12T18:54:48.961" v="100" actId="404"/>
          <ac:spMkLst>
            <pc:docMk/>
            <pc:sldMk cId="484465157" sldId="257"/>
            <ac:spMk id="2" creationId="{93477560-1634-7437-61BE-1B565D8DEE90}"/>
          </ac:spMkLst>
        </pc:spChg>
        <pc:spChg chg="add mod">
          <ac:chgData name="Alexander Eckermann" userId="125e40b51363a83f" providerId="LiveId" clId="{1C8936C3-BE17-409C-A5E7-87580AE251DD}" dt="2025-10-12T18:52:39.166" v="85" actId="14100"/>
          <ac:spMkLst>
            <pc:docMk/>
            <pc:sldMk cId="484465157" sldId="257"/>
            <ac:spMk id="13" creationId="{A2BC31C2-5991-256C-B67E-EDC6F370E9E1}"/>
          </ac:spMkLst>
        </pc:spChg>
        <pc:spChg chg="add">
          <ac:chgData name="Alexander Eckermann" userId="125e40b51363a83f" providerId="LiveId" clId="{1C8936C3-BE17-409C-A5E7-87580AE251DD}" dt="2025-10-12T18:45:36.875" v="71" actId="26606"/>
          <ac:spMkLst>
            <pc:docMk/>
            <pc:sldMk cId="484465157" sldId="257"/>
            <ac:spMk id="14" creationId="{B8144315-1C5A-4185-A952-25D98D303D46}"/>
          </ac:spMkLst>
        </pc:spChg>
        <pc:spChg chg="add mod">
          <ac:chgData name="Alexander Eckermann" userId="125e40b51363a83f" providerId="LiveId" clId="{1C8936C3-BE17-409C-A5E7-87580AE251DD}" dt="2025-10-12T18:53:07.190" v="92" actId="1076"/>
          <ac:spMkLst>
            <pc:docMk/>
            <pc:sldMk cId="484465157" sldId="257"/>
            <ac:spMk id="15" creationId="{F04AC06B-23B2-70F3-5B5D-AC06872B66C7}"/>
          </ac:spMkLst>
        </pc:spChg>
        <pc:spChg chg="add">
          <ac:chgData name="Alexander Eckermann" userId="125e40b51363a83f" providerId="LiveId" clId="{1C8936C3-BE17-409C-A5E7-87580AE251DD}" dt="2025-10-12T18:45:36.875" v="71" actId="26606"/>
          <ac:spMkLst>
            <pc:docMk/>
            <pc:sldMk cId="484465157" sldId="257"/>
            <ac:spMk id="16" creationId="{11CAC6F2-0806-417B-BF5D-5AEF6195FA49}"/>
          </ac:spMkLst>
        </pc:spChg>
        <pc:spChg chg="add">
          <ac:chgData name="Alexander Eckermann" userId="125e40b51363a83f" providerId="LiveId" clId="{1C8936C3-BE17-409C-A5E7-87580AE251DD}" dt="2025-10-12T18:45:36.875" v="71" actId="26606"/>
          <ac:spMkLst>
            <pc:docMk/>
            <pc:sldMk cId="484465157" sldId="257"/>
            <ac:spMk id="18" creationId="{D4723B02-0AAB-4F6E-BA41-8ED99D559D93}"/>
          </ac:spMkLst>
        </pc:spChg>
        <pc:grpChg chg="add">
          <ac:chgData name="Alexander Eckermann" userId="125e40b51363a83f" providerId="LiveId" clId="{1C8936C3-BE17-409C-A5E7-87580AE251DD}" dt="2025-10-12T18:45:36.875" v="71" actId="26606"/>
          <ac:grpSpMkLst>
            <pc:docMk/>
            <pc:sldMk cId="484465157" sldId="257"/>
            <ac:grpSpMk id="10" creationId="{4091D54B-59AB-4A5E-8E9E-0421BD66D4FB}"/>
          </ac:grpSpMkLst>
        </pc:grpChg>
        <pc:picChg chg="add mod">
          <ac:chgData name="Alexander Eckermann" userId="125e40b51363a83f" providerId="LiveId" clId="{1C8936C3-BE17-409C-A5E7-87580AE251DD}" dt="2025-10-12T18:52:01.666" v="81" actId="1076"/>
          <ac:picMkLst>
            <pc:docMk/>
            <pc:sldMk cId="484465157" sldId="257"/>
            <ac:picMk id="9" creationId="{D5624B6B-7525-9144-F9F3-E678E52A9624}"/>
          </ac:picMkLst>
        </pc:picChg>
      </pc:sldChg>
      <pc:sldChg chg="modSp add mod">
        <pc:chgData name="Alexander Eckermann" userId="125e40b51363a83f" providerId="LiveId" clId="{1C8936C3-BE17-409C-A5E7-87580AE251DD}" dt="2025-10-12T18:54:59.998" v="107" actId="404"/>
        <pc:sldMkLst>
          <pc:docMk/>
          <pc:sldMk cId="2461482798" sldId="258"/>
        </pc:sldMkLst>
        <pc:spChg chg="mod">
          <ac:chgData name="Alexander Eckermann" userId="125e40b51363a83f" providerId="LiveId" clId="{1C8936C3-BE17-409C-A5E7-87580AE251DD}" dt="2025-10-12T18:54:59.998" v="107" actId="404"/>
          <ac:spMkLst>
            <pc:docMk/>
            <pc:sldMk cId="2461482798" sldId="258"/>
            <ac:spMk id="2" creationId="{8E2A1E66-5CE8-2A62-E3C9-154E19C4CBB3}"/>
          </ac:spMkLst>
        </pc:spChg>
      </pc:sldChg>
      <pc:sldChg chg="addSp modSp new mod setBg">
        <pc:chgData name="Alexander Eckermann" userId="125e40b51363a83f" providerId="LiveId" clId="{1C8936C3-BE17-409C-A5E7-87580AE251DD}" dt="2025-10-12T18:57:12.775" v="291" actId="26606"/>
        <pc:sldMkLst>
          <pc:docMk/>
          <pc:sldMk cId="2831164144" sldId="259"/>
        </pc:sldMkLst>
        <pc:spChg chg="mod">
          <ac:chgData name="Alexander Eckermann" userId="125e40b51363a83f" providerId="LiveId" clId="{1C8936C3-BE17-409C-A5E7-87580AE251DD}" dt="2025-10-12T18:57:12.775" v="291" actId="26606"/>
          <ac:spMkLst>
            <pc:docMk/>
            <pc:sldMk cId="2831164144" sldId="259"/>
            <ac:spMk id="2" creationId="{12659370-A0AE-D934-9189-391739EE18DB}"/>
          </ac:spMkLst>
        </pc:spChg>
        <pc:spChg chg="mod">
          <ac:chgData name="Alexander Eckermann" userId="125e40b51363a83f" providerId="LiveId" clId="{1C8936C3-BE17-409C-A5E7-87580AE251DD}" dt="2025-10-12T18:57:12.775" v="291" actId="26606"/>
          <ac:spMkLst>
            <pc:docMk/>
            <pc:sldMk cId="2831164144" sldId="259"/>
            <ac:spMk id="3" creationId="{11065D27-DD9B-255C-4A41-15AC5B3E82C5}"/>
          </ac:spMkLst>
        </pc:spChg>
        <pc:spChg chg="add">
          <ac:chgData name="Alexander Eckermann" userId="125e40b51363a83f" providerId="LiveId" clId="{1C8936C3-BE17-409C-A5E7-87580AE251DD}" dt="2025-10-12T18:57:12.775" v="291" actId="26606"/>
          <ac:spMkLst>
            <pc:docMk/>
            <pc:sldMk cId="2831164144" sldId="259"/>
            <ac:spMk id="8" creationId="{324E43EB-867C-4B35-9A5C-E435157C7297}"/>
          </ac:spMkLst>
        </pc:spChg>
        <pc:spChg chg="add">
          <ac:chgData name="Alexander Eckermann" userId="125e40b51363a83f" providerId="LiveId" clId="{1C8936C3-BE17-409C-A5E7-87580AE251DD}" dt="2025-10-12T18:57:12.775" v="291" actId="26606"/>
          <ac:spMkLst>
            <pc:docMk/>
            <pc:sldMk cId="2831164144" sldId="259"/>
            <ac:spMk id="10" creationId="{A7C0F5DA-B59F-4F13-8BB8-FFD8F2C572BC}"/>
          </ac:spMkLst>
        </pc:spChg>
        <pc:spChg chg="add">
          <ac:chgData name="Alexander Eckermann" userId="125e40b51363a83f" providerId="LiveId" clId="{1C8936C3-BE17-409C-A5E7-87580AE251DD}" dt="2025-10-12T18:57:12.775" v="291" actId="26606"/>
          <ac:spMkLst>
            <pc:docMk/>
            <pc:sldMk cId="2831164144" sldId="259"/>
            <ac:spMk id="12" creationId="{9CEA1DEC-CC9E-4776-9E08-048A15BFA6CA}"/>
          </ac:spMkLst>
        </pc:spChg>
        <pc:spChg chg="add">
          <ac:chgData name="Alexander Eckermann" userId="125e40b51363a83f" providerId="LiveId" clId="{1C8936C3-BE17-409C-A5E7-87580AE251DD}" dt="2025-10-12T18:57:12.775" v="291" actId="26606"/>
          <ac:spMkLst>
            <pc:docMk/>
            <pc:sldMk cId="2831164144" sldId="259"/>
            <ac:spMk id="14" creationId="{9CE399CF-F4B8-4832-A8CB-B93F6B1EF44B}"/>
          </ac:spMkLst>
        </pc:spChg>
        <pc:spChg chg="add">
          <ac:chgData name="Alexander Eckermann" userId="125e40b51363a83f" providerId="LiveId" clId="{1C8936C3-BE17-409C-A5E7-87580AE251DD}" dt="2025-10-12T18:57:12.775" v="291" actId="26606"/>
          <ac:spMkLst>
            <pc:docMk/>
            <pc:sldMk cId="2831164144" sldId="259"/>
            <ac:spMk id="16" creationId="{1F23E73A-FDC8-462C-83C1-3AA8961449CF}"/>
          </ac:spMkLst>
        </pc:spChg>
      </pc:sldChg>
      <pc:sldChg chg="addSp modSp new mod setBg modAnim">
        <pc:chgData name="Alexander Eckermann" userId="125e40b51363a83f" providerId="LiveId" clId="{1C8936C3-BE17-409C-A5E7-87580AE251DD}" dt="2025-10-12T19:25:59.706" v="417" actId="1076"/>
        <pc:sldMkLst>
          <pc:docMk/>
          <pc:sldMk cId="3431322262" sldId="260"/>
        </pc:sldMkLst>
        <pc:spChg chg="mod">
          <ac:chgData name="Alexander Eckermann" userId="125e40b51363a83f" providerId="LiveId" clId="{1C8936C3-BE17-409C-A5E7-87580AE251DD}" dt="2025-10-12T19:17:37.879" v="363" actId="26606"/>
          <ac:spMkLst>
            <pc:docMk/>
            <pc:sldMk cId="3431322262" sldId="260"/>
            <ac:spMk id="2" creationId="{FF99CFFD-0697-528D-324A-2537891A3B6E}"/>
          </ac:spMkLst>
        </pc:spChg>
        <pc:spChg chg="mod">
          <ac:chgData name="Alexander Eckermann" userId="125e40b51363a83f" providerId="LiveId" clId="{1C8936C3-BE17-409C-A5E7-87580AE251DD}" dt="2025-10-12T19:17:37.879" v="363" actId="26606"/>
          <ac:spMkLst>
            <pc:docMk/>
            <pc:sldMk cId="3431322262" sldId="260"/>
            <ac:spMk id="3" creationId="{482A2480-416D-BC80-9A28-3223E819AE13}"/>
          </ac:spMkLst>
        </pc:spChg>
        <pc:spChg chg="add mod">
          <ac:chgData name="Alexander Eckermann" userId="125e40b51363a83f" providerId="LiveId" clId="{1C8936C3-BE17-409C-A5E7-87580AE251DD}" dt="2025-10-12T19:21:45.022" v="386" actId="1076"/>
          <ac:spMkLst>
            <pc:docMk/>
            <pc:sldMk cId="3431322262" sldId="260"/>
            <ac:spMk id="8" creationId="{C5885A51-DF4B-679E-6C34-A1C927F2C910}"/>
          </ac:spMkLst>
        </pc:spChg>
        <pc:spChg chg="add mod">
          <ac:chgData name="Alexander Eckermann" userId="125e40b51363a83f" providerId="LiveId" clId="{1C8936C3-BE17-409C-A5E7-87580AE251DD}" dt="2025-10-12T19:21:29.602" v="380" actId="1076"/>
          <ac:spMkLst>
            <pc:docMk/>
            <pc:sldMk cId="3431322262" sldId="260"/>
            <ac:spMk id="9" creationId="{0A1F28B1-D2C1-DCE7-53DD-B5B9D951F69E}"/>
          </ac:spMkLst>
        </pc:spChg>
        <pc:spChg chg="add mod">
          <ac:chgData name="Alexander Eckermann" userId="125e40b51363a83f" providerId="LiveId" clId="{1C8936C3-BE17-409C-A5E7-87580AE251DD}" dt="2025-10-12T19:21:33.232" v="382" actId="1076"/>
          <ac:spMkLst>
            <pc:docMk/>
            <pc:sldMk cId="3431322262" sldId="260"/>
            <ac:spMk id="10" creationId="{195C43FE-784D-0223-53D7-DE6F9836C1A5}"/>
          </ac:spMkLst>
        </pc:spChg>
        <pc:spChg chg="add mod">
          <ac:chgData name="Alexander Eckermann" userId="125e40b51363a83f" providerId="LiveId" clId="{1C8936C3-BE17-409C-A5E7-87580AE251DD}" dt="2025-10-12T19:21:39.179" v="385" actId="14100"/>
          <ac:spMkLst>
            <pc:docMk/>
            <pc:sldMk cId="3431322262" sldId="260"/>
            <ac:spMk id="11" creationId="{1AE4D4D0-86B4-3A22-D4A0-A473558A773F}"/>
          </ac:spMkLst>
        </pc:spChg>
        <pc:picChg chg="add mod">
          <ac:chgData name="Alexander Eckermann" userId="125e40b51363a83f" providerId="LiveId" clId="{1C8936C3-BE17-409C-A5E7-87580AE251DD}" dt="2025-10-12T19:17:45.593" v="366" actId="14100"/>
          <ac:picMkLst>
            <pc:docMk/>
            <pc:sldMk cId="3431322262" sldId="260"/>
            <ac:picMk id="5" creationId="{91A4DFD1-805D-781E-B7E8-79E215ED4409}"/>
          </ac:picMkLst>
        </pc:picChg>
        <pc:picChg chg="add mod">
          <ac:chgData name="Alexander Eckermann" userId="125e40b51363a83f" providerId="LiveId" clId="{1C8936C3-BE17-409C-A5E7-87580AE251DD}" dt="2025-10-12T19:21:00.991" v="373" actId="14100"/>
          <ac:picMkLst>
            <pc:docMk/>
            <pc:sldMk cId="3431322262" sldId="260"/>
            <ac:picMk id="7" creationId="{18C0893A-790E-A63A-7542-478223AE2B88}"/>
          </ac:picMkLst>
        </pc:picChg>
        <pc:picChg chg="add mod">
          <ac:chgData name="Alexander Eckermann" userId="125e40b51363a83f" providerId="LiveId" clId="{1C8936C3-BE17-409C-A5E7-87580AE251DD}" dt="2025-10-12T19:25:59.706" v="417" actId="1076"/>
          <ac:picMkLst>
            <pc:docMk/>
            <pc:sldMk cId="3431322262" sldId="260"/>
            <ac:picMk id="13" creationId="{91705377-9C67-1A4D-F253-9AB81DD1FEC0}"/>
          </ac:picMkLst>
        </pc:picChg>
      </pc:sldChg>
      <pc:sldChg chg="addSp delSp modSp new mod setBg modClrScheme setClrOvrMap chgLayout">
        <pc:chgData name="Alexander Eckermann" userId="125e40b51363a83f" providerId="LiveId" clId="{1C8936C3-BE17-409C-A5E7-87580AE251DD}" dt="2025-10-12T19:02:42.654" v="310" actId="26606"/>
        <pc:sldMkLst>
          <pc:docMk/>
          <pc:sldMk cId="3674497667" sldId="261"/>
        </pc:sldMkLst>
        <pc:spChg chg="add mod">
          <ac:chgData name="Alexander Eckermann" userId="125e40b51363a83f" providerId="LiveId" clId="{1C8936C3-BE17-409C-A5E7-87580AE251DD}" dt="2025-10-12T19:02:42.654" v="310" actId="26606"/>
          <ac:spMkLst>
            <pc:docMk/>
            <pc:sldMk cId="3674497667" sldId="261"/>
            <ac:spMk id="2" creationId="{035DBCD2-0E80-8CE6-D863-3D8127611E36}"/>
          </ac:spMkLst>
        </pc:spChg>
        <pc:spChg chg="add">
          <ac:chgData name="Alexander Eckermann" userId="125e40b51363a83f" providerId="LiveId" clId="{1C8936C3-BE17-409C-A5E7-87580AE251DD}" dt="2025-10-12T19:02:42.654" v="310" actId="26606"/>
          <ac:spMkLst>
            <pc:docMk/>
            <pc:sldMk cId="3674497667" sldId="261"/>
            <ac:spMk id="26" creationId="{B8144315-1C5A-4185-A952-25D98D303D46}"/>
          </ac:spMkLst>
        </pc:spChg>
        <pc:spChg chg="add">
          <ac:chgData name="Alexander Eckermann" userId="125e40b51363a83f" providerId="LiveId" clId="{1C8936C3-BE17-409C-A5E7-87580AE251DD}" dt="2025-10-12T19:02:42.654" v="310" actId="26606"/>
          <ac:spMkLst>
            <pc:docMk/>
            <pc:sldMk cId="3674497667" sldId="261"/>
            <ac:spMk id="28" creationId="{2B109C5B-3B98-48EB-A942-8D11CEA374B6}"/>
          </ac:spMkLst>
        </pc:spChg>
        <pc:spChg chg="add">
          <ac:chgData name="Alexander Eckermann" userId="125e40b51363a83f" providerId="LiveId" clId="{1C8936C3-BE17-409C-A5E7-87580AE251DD}" dt="2025-10-12T19:02:42.654" v="310" actId="26606"/>
          <ac:spMkLst>
            <pc:docMk/>
            <pc:sldMk cId="3674497667" sldId="261"/>
            <ac:spMk id="30" creationId="{A9C389E4-003E-40C9-AC9E-ED821C16F525}"/>
          </ac:spMkLst>
        </pc:spChg>
        <pc:spChg chg="add">
          <ac:chgData name="Alexander Eckermann" userId="125e40b51363a83f" providerId="LiveId" clId="{1C8936C3-BE17-409C-A5E7-87580AE251DD}" dt="2025-10-12T19:02:42.654" v="310" actId="26606"/>
          <ac:spMkLst>
            <pc:docMk/>
            <pc:sldMk cId="3674497667" sldId="261"/>
            <ac:spMk id="32" creationId="{6C042684-2705-40BD-9104-A6B24CE1CA45}"/>
          </ac:spMkLst>
        </pc:spChg>
        <pc:grpChg chg="add">
          <ac:chgData name="Alexander Eckermann" userId="125e40b51363a83f" providerId="LiveId" clId="{1C8936C3-BE17-409C-A5E7-87580AE251DD}" dt="2025-10-12T19:02:42.654" v="310" actId="26606"/>
          <ac:grpSpMkLst>
            <pc:docMk/>
            <pc:sldMk cId="3674497667" sldId="261"/>
            <ac:grpSpMk id="22" creationId="{4091D54B-59AB-4A5E-8E9E-0421BD66D4FB}"/>
          </ac:grpSpMkLst>
        </pc:grpChg>
        <pc:picChg chg="add mod">
          <ac:chgData name="Alexander Eckermann" userId="125e40b51363a83f" providerId="LiveId" clId="{1C8936C3-BE17-409C-A5E7-87580AE251DD}" dt="2025-10-12T19:02:42.654" v="310" actId="26606"/>
          <ac:picMkLst>
            <pc:docMk/>
            <pc:sldMk cId="3674497667" sldId="261"/>
            <ac:picMk id="4" creationId="{31C464A9-C0DB-C464-2ECC-E5ED9859A9F4}"/>
          </ac:picMkLst>
        </pc:picChg>
      </pc:sldChg>
      <pc:sldChg chg="add">
        <pc:chgData name="Alexander Eckermann" userId="125e40b51363a83f" providerId="LiveId" clId="{1C8936C3-BE17-409C-A5E7-87580AE251DD}" dt="2025-10-12T19:21:04.722" v="374" actId="2890"/>
        <pc:sldMkLst>
          <pc:docMk/>
          <pc:sldMk cId="778539050" sldId="263"/>
        </pc:sldMkLst>
      </pc:sldChg>
      <pc:sldChg chg="add">
        <pc:chgData name="Alexander Eckermann" userId="125e40b51363a83f" providerId="LiveId" clId="{1C8936C3-BE17-409C-A5E7-87580AE251DD}" dt="2025-10-12T19:22:06.662" v="389"/>
        <pc:sldMkLst>
          <pc:docMk/>
          <pc:sldMk cId="790721371" sldId="264"/>
        </pc:sldMkLst>
      </pc:sldChg>
      <pc:sldChg chg="modSp new mod">
        <pc:chgData name="Alexander Eckermann" userId="125e40b51363a83f" providerId="LiveId" clId="{1C8936C3-BE17-409C-A5E7-87580AE251DD}" dt="2025-10-12T19:23:21.343" v="402" actId="27636"/>
        <pc:sldMkLst>
          <pc:docMk/>
          <pc:sldMk cId="2218399313" sldId="265"/>
        </pc:sldMkLst>
        <pc:spChg chg="mod">
          <ac:chgData name="Alexander Eckermann" userId="125e40b51363a83f" providerId="LiveId" clId="{1C8936C3-BE17-409C-A5E7-87580AE251DD}" dt="2025-10-12T19:23:21.343" v="402" actId="27636"/>
          <ac:spMkLst>
            <pc:docMk/>
            <pc:sldMk cId="2218399313" sldId="265"/>
            <ac:spMk id="3" creationId="{643F1BA1-F7E9-3976-5360-39756506FB60}"/>
          </ac:spMkLst>
        </pc:spChg>
      </pc:sldChg>
      <pc:sldChg chg="modSp new mod">
        <pc:chgData name="Alexander Eckermann" userId="125e40b51363a83f" providerId="LiveId" clId="{1C8936C3-BE17-409C-A5E7-87580AE251DD}" dt="2025-10-12T19:23:39.234" v="408" actId="27636"/>
        <pc:sldMkLst>
          <pc:docMk/>
          <pc:sldMk cId="3147750990" sldId="266"/>
        </pc:sldMkLst>
        <pc:spChg chg="mod">
          <ac:chgData name="Alexander Eckermann" userId="125e40b51363a83f" providerId="LiveId" clId="{1C8936C3-BE17-409C-A5E7-87580AE251DD}" dt="2025-10-12T19:23:39.234" v="408" actId="27636"/>
          <ac:spMkLst>
            <pc:docMk/>
            <pc:sldMk cId="3147750990" sldId="266"/>
            <ac:spMk id="3" creationId="{9E9272BB-F9C7-63C2-C0F4-12FB84A41C97}"/>
          </ac:spMkLst>
        </pc:spChg>
      </pc:sldChg>
      <pc:sldChg chg="modSp new mod">
        <pc:chgData name="Alexander Eckermann" userId="125e40b51363a83f" providerId="LiveId" clId="{1C8936C3-BE17-409C-A5E7-87580AE251DD}" dt="2025-10-12T19:23:51.130" v="412" actId="20577"/>
        <pc:sldMkLst>
          <pc:docMk/>
          <pc:sldMk cId="3639969397" sldId="267"/>
        </pc:sldMkLst>
        <pc:spChg chg="mod">
          <ac:chgData name="Alexander Eckermann" userId="125e40b51363a83f" providerId="LiveId" clId="{1C8936C3-BE17-409C-A5E7-87580AE251DD}" dt="2025-10-12T19:23:51.130" v="412" actId="20577"/>
          <ac:spMkLst>
            <pc:docMk/>
            <pc:sldMk cId="3639969397" sldId="267"/>
            <ac:spMk id="3" creationId="{C3723D0E-44D1-0A04-43EA-E000F44CC9E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F6B2201-5172-4ADE-A1C9-3E12AA59174B}" type="datetimeFigureOut">
              <a:rPr lang="de-DE" smtClean="0"/>
              <a:t>05.11.2025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046ED9E-8FD6-4298-A6FB-85DCB45BA4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2694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2201-5172-4ADE-A1C9-3E12AA59174B}" type="datetimeFigureOut">
              <a:rPr lang="de-DE" smtClean="0"/>
              <a:t>05.11.2025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ED9E-8FD6-4298-A6FB-85DCB45BA4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2523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2201-5172-4ADE-A1C9-3E12AA59174B}" type="datetimeFigureOut">
              <a:rPr lang="de-DE" smtClean="0"/>
              <a:t>05.11.2025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ED9E-8FD6-4298-A6FB-85DCB45BA4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7446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2201-5172-4ADE-A1C9-3E12AA59174B}" type="datetimeFigureOut">
              <a:rPr lang="de-DE" smtClean="0"/>
              <a:t>05.11.2025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ED9E-8FD6-4298-A6FB-85DCB45BA4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8678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2201-5172-4ADE-A1C9-3E12AA59174B}" type="datetimeFigureOut">
              <a:rPr lang="de-DE" smtClean="0"/>
              <a:t>05.11.2025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ED9E-8FD6-4298-A6FB-85DCB45BA4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9263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2201-5172-4ADE-A1C9-3E12AA59174B}" type="datetimeFigureOut">
              <a:rPr lang="de-DE" smtClean="0"/>
              <a:t>05.11.2025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ED9E-8FD6-4298-A6FB-85DCB45BA4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1135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2201-5172-4ADE-A1C9-3E12AA59174B}" type="datetimeFigureOut">
              <a:rPr lang="de-DE" smtClean="0"/>
              <a:t>05.11.2025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ED9E-8FD6-4298-A6FB-85DCB45BA4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5595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F6B2201-5172-4ADE-A1C9-3E12AA59174B}" type="datetimeFigureOut">
              <a:rPr lang="de-DE" smtClean="0"/>
              <a:t>05.11.2025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ED9E-8FD6-4298-A6FB-85DCB45BA4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9196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F6B2201-5172-4ADE-A1C9-3E12AA59174B}" type="datetimeFigureOut">
              <a:rPr lang="de-DE" smtClean="0"/>
              <a:t>05.11.2025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ED9E-8FD6-4298-A6FB-85DCB45BA4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4345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2201-5172-4ADE-A1C9-3E12AA59174B}" type="datetimeFigureOut">
              <a:rPr lang="de-DE" smtClean="0"/>
              <a:t>05.11.2025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ED9E-8FD6-4298-A6FB-85DCB45BA4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0126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2201-5172-4ADE-A1C9-3E12AA59174B}" type="datetimeFigureOut">
              <a:rPr lang="de-DE" smtClean="0"/>
              <a:t>05.11.2025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ED9E-8FD6-4298-A6FB-85DCB45BA4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340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2201-5172-4ADE-A1C9-3E12AA59174B}" type="datetimeFigureOut">
              <a:rPr lang="de-DE" smtClean="0"/>
              <a:t>05.11.2025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ED9E-8FD6-4298-A6FB-85DCB45BA4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359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2201-5172-4ADE-A1C9-3E12AA59174B}" type="datetimeFigureOut">
              <a:rPr lang="de-DE" smtClean="0"/>
              <a:t>05.11.2025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ED9E-8FD6-4298-A6FB-85DCB45BA4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5181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2201-5172-4ADE-A1C9-3E12AA59174B}" type="datetimeFigureOut">
              <a:rPr lang="de-DE" smtClean="0"/>
              <a:t>05.11.2025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ED9E-8FD6-4298-A6FB-85DCB45BA4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1461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2201-5172-4ADE-A1C9-3E12AA59174B}" type="datetimeFigureOut">
              <a:rPr lang="de-DE" smtClean="0"/>
              <a:t>05.11.2025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ED9E-8FD6-4298-A6FB-85DCB45BA4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518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2201-5172-4ADE-A1C9-3E12AA59174B}" type="datetimeFigureOut">
              <a:rPr lang="de-DE" smtClean="0"/>
              <a:t>05.11.2025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ED9E-8FD6-4298-A6FB-85DCB45BA4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9989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2201-5172-4ADE-A1C9-3E12AA59174B}" type="datetimeFigureOut">
              <a:rPr lang="de-DE" smtClean="0"/>
              <a:t>05.11.2025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ED9E-8FD6-4298-A6FB-85DCB45BA4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5331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F6B2201-5172-4ADE-A1C9-3E12AA59174B}" type="datetimeFigureOut">
              <a:rPr lang="de-DE" smtClean="0"/>
              <a:t>05.11.2025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de-DE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046ED9E-8FD6-4298-A6FB-85DCB45BA4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69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lture.ru/materials/253845/kto-vy-iz-geroev-skazok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1Z5VS_3T6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CDA80ADF-16B3-6F11-AF44-5EBDA9E43F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247" r="-2" b="18468"/>
          <a:stretch>
            <a:fillRect/>
          </a:stretch>
        </p:blipFill>
        <p:spPr>
          <a:xfrm>
            <a:off x="4493436" y="243"/>
            <a:ext cx="769856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6451640" y="0"/>
                </a:lnTo>
                <a:lnTo>
                  <a:pt x="6451640" y="479"/>
                </a:lnTo>
                <a:lnTo>
                  <a:pt x="7698564" y="479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4AB6FEC-72F4-5320-BACA-B2B55493D3B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332" r="2" b="37834"/>
          <a:stretch>
            <a:fillRect/>
          </a:stretch>
        </p:blipFill>
        <p:spPr>
          <a:xfrm>
            <a:off x="20" y="10"/>
            <a:ext cx="5859777" cy="3346695"/>
          </a:xfrm>
          <a:custGeom>
            <a:avLst/>
            <a:gdLst/>
            <a:ahLst/>
            <a:cxnLst/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586DB64-B039-1F48-D50F-A9C08D86EDE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" b="23362"/>
          <a:stretch>
            <a:fillRect/>
          </a:stretch>
        </p:blipFill>
        <p:spPr>
          <a:xfrm>
            <a:off x="6350089" y="3511295"/>
            <a:ext cx="5841911" cy="3346705"/>
          </a:xfrm>
          <a:custGeom>
            <a:avLst/>
            <a:gdLst/>
            <a:ahLst/>
            <a:cxnLst/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4F2760A-45E4-B1DA-CE29-7E6DB2EFB5C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0760" r="-2" b="34899"/>
          <a:stretch>
            <a:fillRect/>
          </a:stretch>
        </p:blipFill>
        <p:spPr>
          <a:xfrm>
            <a:off x="20" y="3511295"/>
            <a:ext cx="769854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83768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20584D-E812-D030-828B-518B25D88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9272BB-F9C7-63C2-C0F4-12FB84A41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4027004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3. Смерть в сказках: функции и примеры</a:t>
            </a:r>
            <a:endParaRPr lang="de-DE" dirty="0"/>
          </a:p>
          <a:p>
            <a:pPr lvl="0"/>
            <a:r>
              <a:rPr lang="ru-RU" b="1" dirty="0"/>
              <a:t>Банальность:</a:t>
            </a:r>
            <a:r>
              <a:rPr lang="ru-RU" dirty="0"/>
              <a:t> смерть — обыденный факт, часто подан без сентиментальности.</a:t>
            </a:r>
            <a:br>
              <a:rPr lang="ru-RU" dirty="0"/>
            </a:br>
            <a:r>
              <a:rPr lang="de-DE" i="1" dirty="0" err="1"/>
              <a:t>Пример</a:t>
            </a:r>
            <a:r>
              <a:rPr lang="de-DE" i="1" dirty="0"/>
              <a:t>:</a:t>
            </a:r>
            <a:r>
              <a:rPr lang="de-DE" dirty="0"/>
              <a:t> </a:t>
            </a:r>
            <a:r>
              <a:rPr lang="de-DE" dirty="0" err="1"/>
              <a:t>Колобок</a:t>
            </a:r>
            <a:r>
              <a:rPr lang="de-DE" dirty="0"/>
              <a:t> — </a:t>
            </a:r>
            <a:r>
              <a:rPr lang="de-DE" dirty="0" err="1"/>
              <a:t>съеден</a:t>
            </a:r>
            <a:r>
              <a:rPr lang="de-DE" dirty="0"/>
              <a:t> </a:t>
            </a:r>
            <a:r>
              <a:rPr lang="de-DE" dirty="0" err="1"/>
              <a:t>лисой</a:t>
            </a:r>
            <a:r>
              <a:rPr lang="de-DE" dirty="0"/>
              <a:t>, </a:t>
            </a:r>
            <a:r>
              <a:rPr lang="de-DE" dirty="0" err="1"/>
              <a:t>конец</a:t>
            </a:r>
            <a:r>
              <a:rPr lang="de-DE" dirty="0"/>
              <a:t>.</a:t>
            </a:r>
          </a:p>
          <a:p>
            <a:pPr lvl="0"/>
            <a:r>
              <a:rPr lang="ru-RU" b="1" dirty="0"/>
              <a:t>Наказание/урок:</a:t>
            </a:r>
            <a:r>
              <a:rPr lang="ru-RU" dirty="0"/>
              <a:t> смерть наступает за пороки (жадность, глупость).</a:t>
            </a:r>
            <a:br>
              <a:rPr lang="ru-RU" dirty="0"/>
            </a:br>
            <a:r>
              <a:rPr lang="de-DE" i="1" dirty="0" err="1"/>
              <a:t>Пример</a:t>
            </a:r>
            <a:r>
              <a:rPr lang="de-DE" i="1" dirty="0"/>
              <a:t>:</a:t>
            </a:r>
            <a:r>
              <a:rPr lang="de-DE" dirty="0"/>
              <a:t> </a:t>
            </a:r>
            <a:r>
              <a:rPr lang="de-DE" dirty="0" err="1"/>
              <a:t>злодеи</a:t>
            </a:r>
            <a:r>
              <a:rPr lang="de-DE" dirty="0"/>
              <a:t> </a:t>
            </a:r>
            <a:r>
              <a:rPr lang="de-DE" dirty="0" err="1"/>
              <a:t>получают</a:t>
            </a:r>
            <a:r>
              <a:rPr lang="de-DE" dirty="0"/>
              <a:t> </a:t>
            </a:r>
            <a:r>
              <a:rPr lang="de-DE" dirty="0" err="1"/>
              <a:t>справедливую</a:t>
            </a:r>
            <a:r>
              <a:rPr lang="de-DE" dirty="0"/>
              <a:t> </a:t>
            </a:r>
            <a:r>
              <a:rPr lang="de-DE" dirty="0" err="1"/>
              <a:t>кару</a:t>
            </a:r>
            <a:r>
              <a:rPr lang="de-DE" dirty="0"/>
              <a:t>.</a:t>
            </a:r>
          </a:p>
          <a:p>
            <a:pPr lvl="0"/>
            <a:r>
              <a:rPr lang="ru-RU" b="1" dirty="0"/>
              <a:t>Инициация/перерождение:</a:t>
            </a:r>
            <a:r>
              <a:rPr lang="ru-RU" dirty="0"/>
              <a:t> «смерть» как этап взросления, возможное воскрешение.</a:t>
            </a:r>
            <a:br>
              <a:rPr lang="ru-RU" dirty="0"/>
            </a:br>
            <a:r>
              <a:rPr lang="ru-RU" i="1" dirty="0"/>
              <a:t>Примеры:</a:t>
            </a:r>
            <a:r>
              <a:rPr lang="ru-RU" dirty="0"/>
              <a:t> Иван-царевич (склейка частей), спасение козлят и наказание волка.</a:t>
            </a:r>
            <a:endParaRPr lang="de-DE" dirty="0"/>
          </a:p>
          <a:p>
            <a:pPr lvl="0"/>
            <a:r>
              <a:rPr lang="ru-RU" b="1" dirty="0"/>
              <a:t>Андерсен:</a:t>
            </a:r>
            <a:r>
              <a:rPr lang="ru-RU" dirty="0"/>
              <a:t> трагическая и духовная трактовка смерти (например, «Девочка со спичками»).</a:t>
            </a:r>
            <a:endParaRPr lang="de-DE" dirty="0"/>
          </a:p>
          <a:p>
            <a:pPr marL="0" indent="0">
              <a:buNone/>
            </a:pPr>
            <a:br>
              <a:rPr lang="de-DE" dirty="0"/>
            </a:br>
            <a:endParaRPr lang="de-DE" dirty="0"/>
          </a:p>
          <a:p>
            <a:r>
              <a:rPr lang="ru-RU" b="1" dirty="0"/>
              <a:t>4. Любовь: «Красавица и чудовище» </a:t>
            </a:r>
            <a:r>
              <a:rPr lang="de-DE" b="1" dirty="0" err="1"/>
              <a:t>vs</a:t>
            </a:r>
            <a:r>
              <a:rPr lang="ru-RU" b="1" dirty="0"/>
              <a:t> русская Настенька</a:t>
            </a:r>
            <a:endParaRPr lang="de-DE" dirty="0"/>
          </a:p>
          <a:p>
            <a:pPr lvl="0"/>
            <a:r>
              <a:rPr lang="ru-RU" b="1" dirty="0"/>
              <a:t>Запад (Бель):</a:t>
            </a:r>
            <a:r>
              <a:rPr lang="ru-RU" dirty="0"/>
              <a:t> любовь часто прагматична — Бель догадывается о заклинании/превращении; есть расчёт и надежда на изменение статуса.</a:t>
            </a:r>
            <a:endParaRPr lang="de-DE" dirty="0"/>
          </a:p>
          <a:p>
            <a:pPr lvl="0"/>
            <a:r>
              <a:rPr lang="ru-RU" b="1" dirty="0"/>
              <a:t>Русская (Настенька):</a:t>
            </a:r>
            <a:r>
              <a:rPr lang="ru-RU" dirty="0"/>
              <a:t> любовь без условий — сострадание, материнское тепло; принимает «как есть», без ожиданий трансформации.</a:t>
            </a:r>
            <a:endParaRPr lang="de-DE" dirty="0"/>
          </a:p>
          <a:p>
            <a:pPr lvl="0"/>
            <a:r>
              <a:rPr lang="ru-RU" b="1" dirty="0"/>
              <a:t>Итог:</a:t>
            </a:r>
            <a:r>
              <a:rPr lang="ru-RU" dirty="0"/>
              <a:t> западная модель — любовь с расчётом/перспективой; русская — эмоциональное принятие и забота.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7750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06C848-9FEF-FE05-77E4-7EE8BF880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723D0E-44D1-0A04-43EA-E000F44CC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5. «Пошлости» и жёсткие сюжеты — почему важно их изучать</a:t>
            </a:r>
            <a:endParaRPr lang="de-DE" dirty="0"/>
          </a:p>
          <a:p>
            <a:pPr lvl="0"/>
            <a:r>
              <a:rPr lang="ru-RU" b="1" dirty="0"/>
              <a:t>Примеры в тексте:</a:t>
            </a:r>
            <a:r>
              <a:rPr lang="ru-RU" dirty="0"/>
              <a:t> сатирические фаблио (священник и «превращение» жены); ранняя «Спящая красавица» — беременность во сне и жестокие действия короля.</a:t>
            </a:r>
            <a:endParaRPr lang="de-DE" dirty="0"/>
          </a:p>
          <a:p>
            <a:pPr lvl="0"/>
            <a:r>
              <a:rPr lang="ru-RU" b="1" dirty="0"/>
              <a:t>Почему важно:</a:t>
            </a:r>
            <a:r>
              <a:rPr lang="ru-RU" dirty="0"/>
              <a:t> такие сюжеты отражают реальные нравы эпохи (критика церкви, вседозволенность власти, табу и сексуальность).</a:t>
            </a:r>
            <a:endParaRPr lang="de-DE" dirty="0"/>
          </a:p>
          <a:p>
            <a:pPr lvl="0"/>
            <a:r>
              <a:rPr lang="ru-RU" b="1" dirty="0"/>
              <a:t>Итог:</a:t>
            </a:r>
            <a:r>
              <a:rPr lang="ru-RU" dirty="0"/>
              <a:t> адаптация и «очищение» сказок скрывают важные исторические и социокультурные слои; для понимания культуры прошлого нужно учитывать и «взрослые» мотивы.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9969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B109C5B-3B98-48EB-A942-8D11CEA37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9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30" name="Freeform 5">
            <a:extLst>
              <a:ext uri="{FF2B5EF4-FFF2-40B4-BE49-F238E27FC236}">
                <a16:creationId xmlns:a16="http://schemas.microsoft.com/office/drawing/2014/main" id="{A9C389E4-003E-40C9-AC9E-ED821C16F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C042684-2705-40BD-9104-A6B24CE1C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35DBCD2-0E80-8CE6-D863-3D8127611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4825" y="1143000"/>
            <a:ext cx="6268246" cy="31340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  <a:hlinkClick r:id="rId3"/>
              </a:rPr>
              <a:t>Тест</a:t>
            </a:r>
            <a:r>
              <a:rPr lang="en-US" sz="6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  <a:hlinkClick r:id="rId3"/>
              </a:rPr>
              <a:t> «</a:t>
            </a:r>
            <a:r>
              <a:rPr lang="en-US" sz="66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  <a:hlinkClick r:id="rId3"/>
              </a:rPr>
              <a:t>Кто</a:t>
            </a:r>
            <a:r>
              <a:rPr lang="en-US" sz="6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  <a:hlinkClick r:id="rId3"/>
              </a:rPr>
              <a:t> </a:t>
            </a:r>
            <a:r>
              <a:rPr lang="en-US" sz="66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  <a:hlinkClick r:id="rId3"/>
              </a:rPr>
              <a:t>вы</a:t>
            </a:r>
            <a:r>
              <a:rPr lang="en-US" sz="6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  <a:hlinkClick r:id="rId3"/>
              </a:rPr>
              <a:t> </a:t>
            </a:r>
            <a:r>
              <a:rPr lang="en-US" sz="66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  <a:hlinkClick r:id="rId3"/>
              </a:rPr>
              <a:t>из</a:t>
            </a:r>
            <a:r>
              <a:rPr lang="en-US" sz="6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  <a:hlinkClick r:id="rId3"/>
              </a:rPr>
              <a:t> </a:t>
            </a:r>
            <a:r>
              <a:rPr lang="en-US" sz="66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  <a:hlinkClick r:id="rId3"/>
              </a:rPr>
              <a:t>героев</a:t>
            </a:r>
            <a:r>
              <a:rPr lang="en-US" sz="6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  <a:hlinkClick r:id="rId3"/>
              </a:rPr>
              <a:t> </a:t>
            </a:r>
            <a:r>
              <a:rPr lang="en-US" sz="66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  <a:hlinkClick r:id="rId3"/>
              </a:rPr>
              <a:t>сказок</a:t>
            </a:r>
            <a:r>
              <a:rPr lang="en-US" sz="6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  <a:hlinkClick r:id="rId3"/>
              </a:rPr>
              <a:t>?»</a:t>
            </a:r>
            <a:endParaRPr lang="en-US" sz="66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1C464A9-C0DB-C464-2ECC-E5ED9859A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764" y="1750188"/>
            <a:ext cx="3531062" cy="335450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4497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1CAC6F2-0806-417B-BF5D-5AEF6195F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723B02-0AAB-4F6E-BA41-8ED99D559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3477560-1634-7437-61BE-1B565D8DE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773" y="1113062"/>
            <a:ext cx="3382297" cy="32819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4000" dirty="0">
                <a:solidFill>
                  <a:srgbClr val="EBEBEB"/>
                </a:solidFill>
              </a:rPr>
              <a:t>р</a:t>
            </a:r>
            <a:r>
              <a:rPr lang="en-US" sz="4000" b="0" i="0" kern="1200" dirty="0" err="1">
                <a:solidFill>
                  <a:srgbClr val="EBEBEB"/>
                </a:solidFill>
              </a:rPr>
              <a:t>азминка</a:t>
            </a:r>
            <a:r>
              <a:rPr lang="ru-RU" sz="4000" b="0" i="0" kern="1200" dirty="0">
                <a:solidFill>
                  <a:srgbClr val="EBEBEB"/>
                </a:solidFill>
              </a:rPr>
              <a:t> 1</a:t>
            </a:r>
            <a:endParaRPr lang="en-US" sz="4000" b="0" i="0" kern="1200" dirty="0">
              <a:solidFill>
                <a:srgbClr val="EBEBEB"/>
              </a:solidFill>
            </a:endParaRPr>
          </a:p>
        </p:txBody>
      </p:sp>
      <p:pic>
        <p:nvPicPr>
          <p:cNvPr id="9" name="Inhaltsplatzhalter 8" descr="Ein Bild, das Cartoon, Text, Säugetier, Screenshot enthält.&#10;&#10;KI-generierte Inhalte können fehlerhaft sein.">
            <a:extLst>
              <a:ext uri="{FF2B5EF4-FFF2-40B4-BE49-F238E27FC236}">
                <a16:creationId xmlns:a16="http://schemas.microsoft.com/office/drawing/2014/main" id="{D5624B6B-7525-9144-F9F3-E678E52A9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61" y="1537394"/>
            <a:ext cx="7480978" cy="4526929"/>
          </a:xfrm>
        </p:spPr>
      </p:pic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A2BC31C2-5991-256C-B67E-EDC6F370E9E1}"/>
              </a:ext>
            </a:extLst>
          </p:cNvPr>
          <p:cNvSpPr/>
          <p:nvPr/>
        </p:nvSpPr>
        <p:spPr>
          <a:xfrm>
            <a:off x="909982" y="3273288"/>
            <a:ext cx="6785113" cy="57867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F04AC06B-23B2-70F3-5B5D-AC06872B66C7}"/>
              </a:ext>
            </a:extLst>
          </p:cNvPr>
          <p:cNvSpPr/>
          <p:nvPr/>
        </p:nvSpPr>
        <p:spPr>
          <a:xfrm>
            <a:off x="748746" y="5654261"/>
            <a:ext cx="6946349" cy="34897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4651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CC353C-570B-1355-1670-869A7A278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8889714-18DA-A46A-CC7A-215867199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3D7FC03-2348-371A-4A95-744BDAF7C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D7693FBA-7DE0-F333-AF6C-3F70B737E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49B339B-5801-F7C2-1955-80CFA3565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2739DC6D-9D49-4665-4392-A90BA830A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DD8AF02-91F8-416A-2D01-3D5F90AB9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E2A1E66-5CE8-2A62-E3C9-154E19C4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773" y="1113062"/>
            <a:ext cx="3382297" cy="32819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4000" dirty="0">
                <a:solidFill>
                  <a:srgbClr val="EBEBEB"/>
                </a:solidFill>
              </a:rPr>
              <a:t>р</a:t>
            </a:r>
            <a:r>
              <a:rPr lang="en-US" sz="40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азминка</a:t>
            </a:r>
            <a:r>
              <a:rPr lang="ru-RU" sz="4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1</a:t>
            </a:r>
            <a:endParaRPr lang="en-US" sz="40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Inhaltsplatzhalter 8" descr="Ein Bild, das Cartoon, Text, Säugetier, Screenshot enthält.&#10;&#10;KI-generierte Inhalte können fehlerhaft sein.">
            <a:extLst>
              <a:ext uri="{FF2B5EF4-FFF2-40B4-BE49-F238E27FC236}">
                <a16:creationId xmlns:a16="http://schemas.microsoft.com/office/drawing/2014/main" id="{D94C1D75-8A45-3598-DF29-39C08F09EE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61" y="1537394"/>
            <a:ext cx="7480978" cy="4526929"/>
          </a:xfrm>
        </p:spPr>
      </p:pic>
    </p:spTree>
    <p:extLst>
      <p:ext uri="{BB962C8B-B14F-4D97-AF65-F5344CB8AC3E}">
        <p14:creationId xmlns:p14="http://schemas.microsoft.com/office/powerpoint/2010/main" val="24614827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2659370-A0AE-D934-9189-391739EE1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ru-RU" sz="3200">
                <a:solidFill>
                  <a:srgbClr val="EBEBEB"/>
                </a:solidFill>
              </a:rPr>
              <a:t>разминка 2</a:t>
            </a:r>
            <a:endParaRPr lang="de-DE" sz="3200">
              <a:solidFill>
                <a:srgbClr val="EBEBEB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065D27-DD9B-255C-4A41-15AC5B3E8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000" b="1" dirty="0"/>
              <a:t>Придумай при помощи слов из разминки 1 и слов снизу короткую сказку:</a:t>
            </a:r>
          </a:p>
          <a:p>
            <a:r>
              <a:rPr lang="ru-RU" sz="2000" i="1" dirty="0"/>
              <a:t>обманывать/обмануть</a:t>
            </a:r>
          </a:p>
          <a:p>
            <a:r>
              <a:rPr lang="ru-RU" sz="2000" i="1" dirty="0"/>
              <a:t>превращать/превратить</a:t>
            </a:r>
          </a:p>
          <a:p>
            <a:r>
              <a:rPr lang="ru-RU" sz="2000" i="1" dirty="0"/>
              <a:t>теряться/потеряться</a:t>
            </a:r>
          </a:p>
          <a:p>
            <a:r>
              <a:rPr lang="ru-RU" sz="2000" i="1" dirty="0"/>
              <a:t>красть/украсть</a:t>
            </a:r>
          </a:p>
          <a:p>
            <a:r>
              <a:rPr lang="ru-RU" sz="2000" i="1" dirty="0"/>
              <a:t>спасать/спасти</a:t>
            </a:r>
            <a:endParaRPr lang="de-DE" sz="2000" i="1" dirty="0"/>
          </a:p>
        </p:txBody>
      </p:sp>
    </p:spTree>
    <p:extLst>
      <p:ext uri="{BB962C8B-B14F-4D97-AF65-F5344CB8AC3E}">
        <p14:creationId xmlns:p14="http://schemas.microsoft.com/office/powerpoint/2010/main" val="2831164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99CFFD-0697-528D-324A-2537891A3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Герои русских сказок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2A2480-416D-BC80-9A28-3223E819A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Прочитайте текст и заполните таблицу: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1A4DFD1-805D-781E-B7E8-79E215ED4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4" y="3258796"/>
            <a:ext cx="9321272" cy="242482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8C0893A-790E-A63A-7542-478223AE2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861" y="4139451"/>
            <a:ext cx="9161019" cy="1808631"/>
          </a:xfrm>
          <a:prstGeom prst="rect">
            <a:avLst/>
          </a:prstGeom>
        </p:spPr>
      </p:pic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C5885A51-DF4B-679E-6C34-A1C927F2C910}"/>
              </a:ext>
            </a:extLst>
          </p:cNvPr>
          <p:cNvSpPr/>
          <p:nvPr/>
        </p:nvSpPr>
        <p:spPr>
          <a:xfrm>
            <a:off x="1200861" y="4292887"/>
            <a:ext cx="2187798" cy="150175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0A1F28B1-D2C1-DCE7-53DD-B5B9D951F69E}"/>
              </a:ext>
            </a:extLst>
          </p:cNvPr>
          <p:cNvSpPr/>
          <p:nvPr/>
        </p:nvSpPr>
        <p:spPr>
          <a:xfrm>
            <a:off x="3733392" y="4292889"/>
            <a:ext cx="2187798" cy="150175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195C43FE-784D-0223-53D7-DE6F9836C1A5}"/>
              </a:ext>
            </a:extLst>
          </p:cNvPr>
          <p:cNvSpPr/>
          <p:nvPr/>
        </p:nvSpPr>
        <p:spPr>
          <a:xfrm>
            <a:off x="6194203" y="4292888"/>
            <a:ext cx="2187798" cy="150175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1AE4D4D0-86B4-3A22-D4A0-A473558A773F}"/>
              </a:ext>
            </a:extLst>
          </p:cNvPr>
          <p:cNvSpPr/>
          <p:nvPr/>
        </p:nvSpPr>
        <p:spPr>
          <a:xfrm>
            <a:off x="8592121" y="4292887"/>
            <a:ext cx="1884105" cy="150175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 descr="Ein Bild, das Symbol, Kreis, Clipart, gelb enthält.&#10;&#10;KI-generierte Inhalte können fehlerhaft sein.">
            <a:extLst>
              <a:ext uri="{FF2B5EF4-FFF2-40B4-BE49-F238E27FC236}">
                <a16:creationId xmlns:a16="http://schemas.microsoft.com/office/drawing/2014/main" id="{91705377-9C67-1A4D-F253-9AB81DD1FE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121" y="678168"/>
            <a:ext cx="1284057" cy="129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2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43D45C-308D-3DF6-B472-F3E0EDD7C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4F01D0-D7C8-A471-514D-2B0AF814F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Герои русских сказок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0FF0A3-2719-60F6-DC8C-339DF8E12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Прочитайте текст и заполните таблицу: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6963BD8-2C28-C67D-6A46-21B588E89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4" y="3258796"/>
            <a:ext cx="9321272" cy="242482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74E1DF5-2537-253E-E01F-B9D5CBAD6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861" y="4139451"/>
            <a:ext cx="9161019" cy="180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539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310D3F-8893-9948-46E7-6C4587130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hlinkClick r:id="rId2"/>
              </a:rPr>
              <a:t>Сказка ложь, да в ней намёк …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C67A0D-115B-4B14-505C-6C4F51737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987248"/>
          </a:xfrm>
        </p:spPr>
        <p:txBody>
          <a:bodyPr>
            <a:normAutofit fontScale="92500" lnSpcReduction="20000"/>
          </a:bodyPr>
          <a:lstStyle/>
          <a:p>
            <a:pPr>
              <a:buFont typeface="+mj-lt"/>
              <a:buAutoNum type="arabicPeriod"/>
            </a:pPr>
            <a:r>
              <a:rPr lang="ru-RU" dirty="0"/>
              <a:t>Как отличаются фигуры «дурака» в русских сказках и в европейских? Назовите минимум два отличия и приведите примеры (герои/сказки).</a:t>
            </a:r>
          </a:p>
          <a:p>
            <a:pPr>
              <a:buFont typeface="+mj-lt"/>
              <a:buAutoNum type="arabicPeriod"/>
            </a:pPr>
            <a:r>
              <a:rPr lang="ru-RU" dirty="0"/>
              <a:t>Как советские сказки изменили представления о дружбе и о деньгах — какими стали идеалы в СССР? Приведите хотя бы два примера/персонажа из видео.</a:t>
            </a:r>
          </a:p>
          <a:p>
            <a:pPr>
              <a:buFont typeface="+mj-lt"/>
              <a:buAutoNum type="arabicPeriod"/>
            </a:pPr>
            <a:r>
              <a:rPr lang="ru-RU" dirty="0"/>
              <a:t>Какова роль смерти в сказках, согласно видео? Почему в фольклоре смерть часто бывает «банальной» или инструментальной, а не случайной и бессмысленной? Приведите два примера сказок с разными подходами к смерти.</a:t>
            </a:r>
          </a:p>
          <a:p>
            <a:pPr>
              <a:buFont typeface="+mj-lt"/>
              <a:buAutoNum type="arabicPeriod"/>
            </a:pPr>
            <a:r>
              <a:rPr lang="ru-RU" dirty="0"/>
              <a:t>В чём автор видит главное различие между образом любви в западной сказке «Красавица и чудовище» и русской версией (Настенька и цветочек)? Как это отражает представление о партнёрских отношениях?</a:t>
            </a:r>
          </a:p>
          <a:p>
            <a:pPr>
              <a:buFont typeface="+mj-lt"/>
              <a:buAutoNum type="arabicPeriod"/>
            </a:pPr>
            <a:r>
              <a:rPr lang="ru-RU" dirty="0"/>
              <a:t>Видео отмечает, что в старых сказках было много «пошлостей» и сцен, которые сегодня кажутся неприличными. Назовите два эпизода или сюжета, упомянутых в ролике, где это проявляется, и объясните — почему такие сюжеты важно учитывать при изучении культуры прошлого.</a:t>
            </a:r>
          </a:p>
        </p:txBody>
      </p:sp>
    </p:spTree>
    <p:extLst>
      <p:ext uri="{BB962C8B-B14F-4D97-AF65-F5344CB8AC3E}">
        <p14:creationId xmlns:p14="http://schemas.microsoft.com/office/powerpoint/2010/main" val="790721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992049-78CD-CF37-750D-619B17C37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3F1BA1-F7E9-3976-5360-39756506F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404467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1. «Дурак» — русские </a:t>
            </a:r>
            <a:r>
              <a:rPr lang="de-DE" b="1" dirty="0" err="1"/>
              <a:t>vs</a:t>
            </a:r>
            <a:r>
              <a:rPr lang="ru-RU" b="1" dirty="0"/>
              <a:t> европейские сказки</a:t>
            </a:r>
            <a:endParaRPr lang="de-DE" dirty="0"/>
          </a:p>
          <a:p>
            <a:pPr lvl="0"/>
            <a:r>
              <a:rPr lang="ru-RU" b="1" dirty="0"/>
              <a:t>Русский «дурак»:</a:t>
            </a:r>
            <a:r>
              <a:rPr lang="ru-RU" dirty="0"/>
              <a:t> наивный, добрый, сердечный; ценится смелость, сострадание и терпение.</a:t>
            </a:r>
            <a:br>
              <a:rPr lang="ru-RU" dirty="0"/>
            </a:br>
            <a:r>
              <a:rPr lang="de-DE" i="1" dirty="0" err="1"/>
              <a:t>Примеры</a:t>
            </a:r>
            <a:r>
              <a:rPr lang="de-DE" i="1" dirty="0"/>
              <a:t>:</a:t>
            </a:r>
            <a:r>
              <a:rPr lang="de-DE" dirty="0"/>
              <a:t> </a:t>
            </a:r>
            <a:r>
              <a:rPr lang="de-DE" dirty="0" err="1"/>
              <a:t>Иван-дурак</a:t>
            </a:r>
            <a:r>
              <a:rPr lang="de-DE" dirty="0"/>
              <a:t> (</a:t>
            </a:r>
            <a:r>
              <a:rPr lang="de-DE" dirty="0" err="1"/>
              <a:t>Конёк-Горбунок</a:t>
            </a:r>
            <a:r>
              <a:rPr lang="de-DE" dirty="0"/>
              <a:t>), </a:t>
            </a:r>
            <a:r>
              <a:rPr lang="de-DE" dirty="0" err="1"/>
              <a:t>Емеля</a:t>
            </a:r>
            <a:r>
              <a:rPr lang="de-DE" dirty="0"/>
              <a:t> — </a:t>
            </a:r>
            <a:r>
              <a:rPr lang="de-DE" dirty="0" err="1"/>
              <a:t>доброта</a:t>
            </a:r>
            <a:r>
              <a:rPr lang="de-DE" dirty="0"/>
              <a:t> </a:t>
            </a:r>
            <a:r>
              <a:rPr lang="de-DE" dirty="0" err="1"/>
              <a:t>важнее</a:t>
            </a:r>
            <a:r>
              <a:rPr lang="de-DE" dirty="0"/>
              <a:t> </a:t>
            </a:r>
            <a:r>
              <a:rPr lang="de-DE" dirty="0" err="1"/>
              <a:t>ума</a:t>
            </a:r>
            <a:r>
              <a:rPr lang="de-DE" dirty="0"/>
              <a:t>.</a:t>
            </a:r>
          </a:p>
          <a:p>
            <a:pPr lvl="0"/>
            <a:r>
              <a:rPr lang="ru-RU" b="1" dirty="0"/>
              <a:t>Европейский «дурак»:</a:t>
            </a:r>
            <a:r>
              <a:rPr lang="ru-RU" dirty="0"/>
              <a:t> рисковый, самостоятельный, прагматичный; успех через хитрость и смекалку.</a:t>
            </a:r>
            <a:br>
              <a:rPr lang="ru-RU" dirty="0"/>
            </a:br>
            <a:r>
              <a:rPr lang="ru-RU" i="1" dirty="0"/>
              <a:t>Примеры:</a:t>
            </a:r>
            <a:r>
              <a:rPr lang="ru-RU" dirty="0"/>
              <a:t> младший герой в норвежской «Семь ребят» — решительные, жесткие поступки.</a:t>
            </a:r>
            <a:endParaRPr lang="de-DE" dirty="0"/>
          </a:p>
          <a:p>
            <a:pPr lvl="0"/>
            <a:r>
              <a:rPr lang="ru-RU" b="1" dirty="0"/>
              <a:t>Итог:</a:t>
            </a:r>
            <a:r>
              <a:rPr lang="ru-RU" dirty="0"/>
              <a:t> русская модель — мораль через сердце и общину; европейская — индивидуальный успех и ловкость.</a:t>
            </a:r>
          </a:p>
          <a:p>
            <a:pPr marL="0" lvl="0" indent="0">
              <a:buNone/>
            </a:pPr>
            <a:br>
              <a:rPr lang="de-DE" dirty="0"/>
            </a:br>
            <a:endParaRPr lang="de-DE" dirty="0"/>
          </a:p>
          <a:p>
            <a:r>
              <a:rPr lang="ru-RU" b="1" dirty="0"/>
              <a:t>2. Советские сказки: дружба и деньги</a:t>
            </a:r>
            <a:endParaRPr lang="de-DE" dirty="0"/>
          </a:p>
          <a:p>
            <a:pPr lvl="0"/>
            <a:r>
              <a:rPr lang="ru-RU" b="1" dirty="0"/>
              <a:t>Дружба:</a:t>
            </a:r>
            <a:r>
              <a:rPr lang="ru-RU" dirty="0"/>
              <a:t> воспитывается как коллективная, бескорыстная взаимопомощь.</a:t>
            </a:r>
            <a:br>
              <a:rPr lang="ru-RU" dirty="0"/>
            </a:br>
            <a:r>
              <a:rPr lang="de-DE" i="1" dirty="0" err="1"/>
              <a:t>Пример</a:t>
            </a:r>
            <a:r>
              <a:rPr lang="de-DE" i="1" dirty="0"/>
              <a:t>:</a:t>
            </a:r>
            <a:r>
              <a:rPr lang="de-DE" dirty="0"/>
              <a:t> </a:t>
            </a:r>
            <a:r>
              <a:rPr lang="de-DE" dirty="0" err="1"/>
              <a:t>Буратино</a:t>
            </a:r>
            <a:r>
              <a:rPr lang="de-DE" dirty="0"/>
              <a:t> — </a:t>
            </a:r>
            <a:r>
              <a:rPr lang="de-DE" dirty="0" err="1"/>
              <a:t>совместная</a:t>
            </a:r>
            <a:r>
              <a:rPr lang="de-DE" dirty="0"/>
              <a:t> </a:t>
            </a:r>
            <a:r>
              <a:rPr lang="de-DE" dirty="0" err="1"/>
              <a:t>борьба</a:t>
            </a:r>
            <a:r>
              <a:rPr lang="de-DE" dirty="0"/>
              <a:t> с </a:t>
            </a:r>
            <a:r>
              <a:rPr lang="de-DE" dirty="0" err="1"/>
              <a:t>Карабасом</a:t>
            </a:r>
            <a:r>
              <a:rPr lang="de-DE" dirty="0"/>
              <a:t>.</a:t>
            </a:r>
          </a:p>
          <a:p>
            <a:pPr lvl="0"/>
            <a:r>
              <a:rPr lang="ru-RU" b="1" dirty="0"/>
              <a:t>Деньги:</a:t>
            </a:r>
            <a:r>
              <a:rPr lang="ru-RU" dirty="0"/>
              <a:t> отрицательный знак — жадность демонизируется; герои отказываются от корысти.</a:t>
            </a:r>
            <a:br>
              <a:rPr lang="ru-RU" dirty="0"/>
            </a:br>
            <a:r>
              <a:rPr lang="ru-RU" i="1" dirty="0"/>
              <a:t>Пример:</a:t>
            </a:r>
            <a:r>
              <a:rPr lang="ru-RU" dirty="0"/>
              <a:t> Доктор Айболит не берет плату; злодеи чаще озабочены богатством.</a:t>
            </a:r>
            <a:endParaRPr lang="de-DE" dirty="0"/>
          </a:p>
          <a:p>
            <a:pPr lvl="0"/>
            <a:r>
              <a:rPr lang="ru-RU" b="1" dirty="0"/>
              <a:t>Итог:</a:t>
            </a:r>
            <a:r>
              <a:rPr lang="ru-RU" dirty="0"/>
              <a:t> сказка как пропаганда коллективных ценностей и отказа от накопительства.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83993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Sitzungssaal">
  <a:themeElements>
    <a:clrScheme name="Ion-Sitzungssaal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-Sitzungssaal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-Sitzungssaal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656</Words>
  <Application>Microsoft Office PowerPoint</Application>
  <PresentationFormat>Breitbild</PresentationFormat>
  <Paragraphs>43</Paragraphs>
  <Slides>11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Ion-Sitzungssaal</vt:lpstr>
      <vt:lpstr>PowerPoint-Präsentation</vt:lpstr>
      <vt:lpstr>Тест «Кто вы из героев сказок?»</vt:lpstr>
      <vt:lpstr>разминка 1</vt:lpstr>
      <vt:lpstr>разминка 1</vt:lpstr>
      <vt:lpstr>разминка 2</vt:lpstr>
      <vt:lpstr>Герои русских сказок</vt:lpstr>
      <vt:lpstr>Герои русских сказок</vt:lpstr>
      <vt:lpstr>Сказка ложь, да в ней намёк …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Alexander Eckermann</dc:creator>
  <cp:lastModifiedBy>Alexander Eckermann</cp:lastModifiedBy>
  <cp:revision>4</cp:revision>
  <dcterms:created xsi:type="dcterms:W3CDTF">2025-10-06T21:05:36Z</dcterms:created>
  <dcterms:modified xsi:type="dcterms:W3CDTF">2025-11-06T06:50:25Z</dcterms:modified>
</cp:coreProperties>
</file>