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1" r:id="rId7"/>
    <p:sldId id="260" r:id="rId8"/>
    <p:sldId id="262" r:id="rId9"/>
    <p:sldId id="263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1060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Eckermann" userId="125e40b51363a83f" providerId="LiveId" clId="{1C8936C3-BE17-409C-A5E7-87580AE251DD}"/>
    <pc:docChg chg="custSel addSld delSld modSld">
      <pc:chgData name="Alexander Eckermann" userId="125e40b51363a83f" providerId="LiveId" clId="{1C8936C3-BE17-409C-A5E7-87580AE251DD}" dt="2026-02-12T20:13:03.772" v="760" actId="20577"/>
      <pc:docMkLst>
        <pc:docMk/>
      </pc:docMkLst>
      <pc:sldChg chg="addSp modSp new mod setBg modAnim setClrOvrMap">
        <pc:chgData name="Alexander Eckermann" userId="125e40b51363a83f" providerId="LiveId" clId="{1C8936C3-BE17-409C-A5E7-87580AE251DD}" dt="2026-01-18T19:51:46.351" v="79" actId="20577"/>
        <pc:sldMkLst>
          <pc:docMk/>
          <pc:sldMk cId="758376434" sldId="256"/>
        </pc:sldMkLst>
        <pc:spChg chg="mod ord">
          <ac:chgData name="Alexander Eckermann" userId="125e40b51363a83f" providerId="LiveId" clId="{1C8936C3-BE17-409C-A5E7-87580AE251DD}" dt="2026-01-18T19:51:46.351" v="79" actId="20577"/>
          <ac:spMkLst>
            <pc:docMk/>
            <pc:sldMk cId="758376434" sldId="256"/>
            <ac:spMk id="2" creationId="{54F2C5C2-E1E5-7020-6D86-4556FB54330A}"/>
          </ac:spMkLst>
        </pc:spChg>
        <pc:spChg chg="mod">
          <ac:chgData name="Alexander Eckermann" userId="125e40b51363a83f" providerId="LiveId" clId="{1C8936C3-BE17-409C-A5E7-87580AE251DD}" dt="2026-01-18T18:45:59.108" v="58" actId="26606"/>
          <ac:spMkLst>
            <pc:docMk/>
            <pc:sldMk cId="758376434" sldId="256"/>
            <ac:spMk id="3" creationId="{4AF13370-3FC8-7C61-9DF4-7FC6E5BB9B53}"/>
          </ac:spMkLst>
        </pc:spChg>
        <pc:spChg chg="add">
          <ac:chgData name="Alexander Eckermann" userId="125e40b51363a83f" providerId="LiveId" clId="{1C8936C3-BE17-409C-A5E7-87580AE251DD}" dt="2026-01-18T18:45:59.108" v="58" actId="26606"/>
          <ac:spMkLst>
            <pc:docMk/>
            <pc:sldMk cId="758376434" sldId="256"/>
            <ac:spMk id="8" creationId="{8A0B882D-4FEF-4E28-9811-11D57386D4F4}"/>
          </ac:spMkLst>
        </pc:spChg>
        <pc:spChg chg="add">
          <ac:chgData name="Alexander Eckermann" userId="125e40b51363a83f" providerId="LiveId" clId="{1C8936C3-BE17-409C-A5E7-87580AE251DD}" dt="2026-01-18T18:45:59.108" v="58" actId="26606"/>
          <ac:spMkLst>
            <pc:docMk/>
            <pc:sldMk cId="758376434" sldId="256"/>
            <ac:spMk id="10" creationId="{E8DA6D14-0849-4180-8DEF-F2F6BF123206}"/>
          </ac:spMkLst>
        </pc:spChg>
      </pc:sldChg>
      <pc:sldChg chg="addSp delSp modSp new mod modClrScheme modAnim chgLayout">
        <pc:chgData name="Alexander Eckermann" userId="125e40b51363a83f" providerId="LiveId" clId="{1C8936C3-BE17-409C-A5E7-87580AE251DD}" dt="2026-01-18T21:22:38.300" v="350"/>
        <pc:sldMkLst>
          <pc:docMk/>
          <pc:sldMk cId="1195353682" sldId="257"/>
        </pc:sldMkLst>
        <pc:spChg chg="mod ord">
          <ac:chgData name="Alexander Eckermann" userId="125e40b51363a83f" providerId="LiveId" clId="{1C8936C3-BE17-409C-A5E7-87580AE251DD}" dt="2026-01-18T18:57:43.148" v="76" actId="5793"/>
          <ac:spMkLst>
            <pc:docMk/>
            <pc:sldMk cId="1195353682" sldId="257"/>
            <ac:spMk id="3" creationId="{407F7C12-11A9-EC35-A190-857176D920A9}"/>
          </ac:spMkLst>
        </pc:spChg>
        <pc:spChg chg="add mod ord">
          <ac:chgData name="Alexander Eckermann" userId="125e40b51363a83f" providerId="LiveId" clId="{1C8936C3-BE17-409C-A5E7-87580AE251DD}" dt="2026-01-18T18:48:09.290" v="63" actId="700"/>
          <ac:spMkLst>
            <pc:docMk/>
            <pc:sldMk cId="1195353682" sldId="257"/>
            <ac:spMk id="4" creationId="{233F2B32-BFDE-F47A-C4E0-7053D07572AF}"/>
          </ac:spMkLst>
        </pc:spChg>
        <pc:spChg chg="add mod ord">
          <ac:chgData name="Alexander Eckermann" userId="125e40b51363a83f" providerId="LiveId" clId="{1C8936C3-BE17-409C-A5E7-87580AE251DD}" dt="2026-01-18T21:22:16.634" v="334" actId="20577"/>
          <ac:spMkLst>
            <pc:docMk/>
            <pc:sldMk cId="1195353682" sldId="257"/>
            <ac:spMk id="5" creationId="{56DE892D-8A5D-4DDB-FB20-C05B08C14A0B}"/>
          </ac:spMkLst>
        </pc:spChg>
        <pc:spChg chg="add mod ord">
          <ac:chgData name="Alexander Eckermann" userId="125e40b51363a83f" providerId="LiveId" clId="{1C8936C3-BE17-409C-A5E7-87580AE251DD}" dt="2026-01-18T21:22:34.815" v="349" actId="20577"/>
          <ac:spMkLst>
            <pc:docMk/>
            <pc:sldMk cId="1195353682" sldId="257"/>
            <ac:spMk id="6" creationId="{382A60E3-EF0F-BDE4-B8F9-7671A425AF7A}"/>
          </ac:spMkLst>
        </pc:spChg>
        <pc:spChg chg="add mod ord">
          <ac:chgData name="Alexander Eckermann" userId="125e40b51363a83f" providerId="LiveId" clId="{1C8936C3-BE17-409C-A5E7-87580AE251DD}" dt="2026-01-18T18:57:48.049" v="77" actId="12"/>
          <ac:spMkLst>
            <pc:docMk/>
            <pc:sldMk cId="1195353682" sldId="257"/>
            <ac:spMk id="7" creationId="{68600C61-2B3B-8796-5520-A24F3062676E}"/>
          </ac:spMkLst>
        </pc:spChg>
      </pc:sldChg>
      <pc:sldChg chg="addSp delSp modSp new mod modClrScheme modAnim chgLayout">
        <pc:chgData name="Alexander Eckermann" userId="125e40b51363a83f" providerId="LiveId" clId="{1C8936C3-BE17-409C-A5E7-87580AE251DD}" dt="2026-01-18T21:24:29.296" v="375"/>
        <pc:sldMkLst>
          <pc:docMk/>
          <pc:sldMk cId="3938686793" sldId="258"/>
        </pc:sldMkLst>
        <pc:spChg chg="mod ord">
          <ac:chgData name="Alexander Eckermann" userId="125e40b51363a83f" providerId="LiveId" clId="{1C8936C3-BE17-409C-A5E7-87580AE251DD}" dt="2026-01-18T20:23:34.289" v="80" actId="700"/>
          <ac:spMkLst>
            <pc:docMk/>
            <pc:sldMk cId="3938686793" sldId="258"/>
            <ac:spMk id="4" creationId="{2B2F7DB8-BA43-4DCF-485A-9C444D9448FC}"/>
          </ac:spMkLst>
        </pc:spChg>
        <pc:spChg chg="add mod ord">
          <ac:chgData name="Alexander Eckermann" userId="125e40b51363a83f" providerId="LiveId" clId="{1C8936C3-BE17-409C-A5E7-87580AE251DD}" dt="2026-01-18T21:22:47.866" v="355" actId="20577"/>
          <ac:spMkLst>
            <pc:docMk/>
            <pc:sldMk cId="3938686793" sldId="258"/>
            <ac:spMk id="7" creationId="{BCB05EAE-9FDE-5557-6B6A-EC1B732E1F80}"/>
          </ac:spMkLst>
        </pc:spChg>
      </pc:sldChg>
      <pc:sldChg chg="addSp modSp new mod setBg modAnim setClrOvrMap">
        <pc:chgData name="Alexander Eckermann" userId="125e40b51363a83f" providerId="LiveId" clId="{1C8936C3-BE17-409C-A5E7-87580AE251DD}" dt="2026-01-18T20:40:40.948" v="118"/>
        <pc:sldMkLst>
          <pc:docMk/>
          <pc:sldMk cId="760206337" sldId="259"/>
        </pc:sldMkLst>
        <pc:spChg chg="mod">
          <ac:chgData name="Alexander Eckermann" userId="125e40b51363a83f" providerId="LiveId" clId="{1C8936C3-BE17-409C-A5E7-87580AE251DD}" dt="2026-01-18T20:40:35.075" v="116" actId="26606"/>
          <ac:spMkLst>
            <pc:docMk/>
            <pc:sldMk cId="760206337" sldId="259"/>
            <ac:spMk id="2" creationId="{C3B887FA-1E5F-2A18-FAF8-E3B82447BBEF}"/>
          </ac:spMkLst>
        </pc:spChg>
        <pc:spChg chg="mod">
          <ac:chgData name="Alexander Eckermann" userId="125e40b51363a83f" providerId="LiveId" clId="{1C8936C3-BE17-409C-A5E7-87580AE251DD}" dt="2026-01-18T20:40:37.612" v="117" actId="113"/>
          <ac:spMkLst>
            <pc:docMk/>
            <pc:sldMk cId="760206337" sldId="259"/>
            <ac:spMk id="3" creationId="{C39770D2-2D77-8F62-CFC2-C5DB07CD1CD0}"/>
          </ac:spMkLst>
        </pc:spChg>
        <pc:spChg chg="add">
          <ac:chgData name="Alexander Eckermann" userId="125e40b51363a83f" providerId="LiveId" clId="{1C8936C3-BE17-409C-A5E7-87580AE251DD}" dt="2026-01-18T20:40:35.075" v="116" actId="26606"/>
          <ac:spMkLst>
            <pc:docMk/>
            <pc:sldMk cId="760206337" sldId="259"/>
            <ac:spMk id="8" creationId="{74CD14DB-BB81-479F-A1FC-1C75640E9F84}"/>
          </ac:spMkLst>
        </pc:spChg>
        <pc:spChg chg="add">
          <ac:chgData name="Alexander Eckermann" userId="125e40b51363a83f" providerId="LiveId" clId="{1C8936C3-BE17-409C-A5E7-87580AE251DD}" dt="2026-01-18T20:40:35.075" v="116" actId="26606"/>
          <ac:spMkLst>
            <pc:docMk/>
            <pc:sldMk cId="760206337" sldId="259"/>
            <ac:spMk id="10" creationId="{C943A91B-7CA7-4592-A975-73B1BF8C4C74}"/>
          </ac:spMkLst>
        </pc:spChg>
        <pc:spChg chg="add">
          <ac:chgData name="Alexander Eckermann" userId="125e40b51363a83f" providerId="LiveId" clId="{1C8936C3-BE17-409C-A5E7-87580AE251DD}" dt="2026-01-18T20:40:35.075" v="116" actId="26606"/>
          <ac:spMkLst>
            <pc:docMk/>
            <pc:sldMk cId="760206337" sldId="259"/>
            <ac:spMk id="12" creationId="{EC471314-E46A-414B-8D91-74880E84F187}"/>
          </ac:spMkLst>
        </pc:spChg>
        <pc:spChg chg="add">
          <ac:chgData name="Alexander Eckermann" userId="125e40b51363a83f" providerId="LiveId" clId="{1C8936C3-BE17-409C-A5E7-87580AE251DD}" dt="2026-01-18T20:40:35.075" v="116" actId="26606"/>
          <ac:spMkLst>
            <pc:docMk/>
            <pc:sldMk cId="760206337" sldId="259"/>
            <ac:spMk id="14" creationId="{6A681326-1C9D-44A3-A627-3871BDAE4127}"/>
          </ac:spMkLst>
        </pc:spChg>
      </pc:sldChg>
      <pc:sldChg chg="modSp add mod modAnim">
        <pc:chgData name="Alexander Eckermann" userId="125e40b51363a83f" providerId="LiveId" clId="{1C8936C3-BE17-409C-A5E7-87580AE251DD}" dt="2026-01-18T20:45:37.121" v="193" actId="27636"/>
        <pc:sldMkLst>
          <pc:docMk/>
          <pc:sldMk cId="4148766148" sldId="260"/>
        </pc:sldMkLst>
        <pc:spChg chg="mod">
          <ac:chgData name="Alexander Eckermann" userId="125e40b51363a83f" providerId="LiveId" clId="{1C8936C3-BE17-409C-A5E7-87580AE251DD}" dt="2026-01-18T20:45:37.121" v="193" actId="27636"/>
          <ac:spMkLst>
            <pc:docMk/>
            <pc:sldMk cId="4148766148" sldId="260"/>
            <ac:spMk id="3" creationId="{5B790155-61BD-0C9F-0F8E-AE6C5B5D3C34}"/>
          </ac:spMkLst>
        </pc:spChg>
      </pc:sldChg>
      <pc:sldChg chg="modSp new mod modAnim">
        <pc:chgData name="Alexander Eckermann" userId="125e40b51363a83f" providerId="LiveId" clId="{1C8936C3-BE17-409C-A5E7-87580AE251DD}" dt="2026-01-18T21:25:30.790" v="376"/>
        <pc:sldMkLst>
          <pc:docMk/>
          <pc:sldMk cId="3548728439" sldId="261"/>
        </pc:sldMkLst>
        <pc:spChg chg="mod">
          <ac:chgData name="Alexander Eckermann" userId="125e40b51363a83f" providerId="LiveId" clId="{1C8936C3-BE17-409C-A5E7-87580AE251DD}" dt="2026-01-18T20:41:47.510" v="160" actId="20577"/>
          <ac:spMkLst>
            <pc:docMk/>
            <pc:sldMk cId="3548728439" sldId="261"/>
            <ac:spMk id="2" creationId="{BDCE8C1E-B503-185E-4542-F8522009B02B}"/>
          </ac:spMkLst>
        </pc:spChg>
        <pc:spChg chg="mod">
          <ac:chgData name="Alexander Eckermann" userId="125e40b51363a83f" providerId="LiveId" clId="{1C8936C3-BE17-409C-A5E7-87580AE251DD}" dt="2026-01-18T20:43:49.884" v="185" actId="5793"/>
          <ac:spMkLst>
            <pc:docMk/>
            <pc:sldMk cId="3548728439" sldId="261"/>
            <ac:spMk id="3" creationId="{567E48E8-2BC0-001B-2104-B4E06787101C}"/>
          </ac:spMkLst>
        </pc:spChg>
      </pc:sldChg>
      <pc:sldChg chg="addSp modSp new mod setBg modAnim setClrOvrMap">
        <pc:chgData name="Alexander Eckermann" userId="125e40b51363a83f" providerId="LiveId" clId="{1C8936C3-BE17-409C-A5E7-87580AE251DD}" dt="2026-01-18T20:54:02.203" v="255"/>
        <pc:sldMkLst>
          <pc:docMk/>
          <pc:sldMk cId="3636666700" sldId="262"/>
        </pc:sldMkLst>
        <pc:spChg chg="mod">
          <ac:chgData name="Alexander Eckermann" userId="125e40b51363a83f" providerId="LiveId" clId="{1C8936C3-BE17-409C-A5E7-87580AE251DD}" dt="2026-01-18T20:53:58.907" v="254" actId="26606"/>
          <ac:spMkLst>
            <pc:docMk/>
            <pc:sldMk cId="3636666700" sldId="262"/>
            <ac:spMk id="2" creationId="{1BA2BC91-B8D0-72E5-3EF5-C2EBC0C4D9E7}"/>
          </ac:spMkLst>
        </pc:spChg>
        <pc:spChg chg="mod">
          <ac:chgData name="Alexander Eckermann" userId="125e40b51363a83f" providerId="LiveId" clId="{1C8936C3-BE17-409C-A5E7-87580AE251DD}" dt="2026-01-18T20:53:58.907" v="254" actId="26606"/>
          <ac:spMkLst>
            <pc:docMk/>
            <pc:sldMk cId="3636666700" sldId="262"/>
            <ac:spMk id="3" creationId="{90901FC1-4534-CE08-6711-04946960DDCC}"/>
          </ac:spMkLst>
        </pc:spChg>
        <pc:spChg chg="add">
          <ac:chgData name="Alexander Eckermann" userId="125e40b51363a83f" providerId="LiveId" clId="{1C8936C3-BE17-409C-A5E7-87580AE251DD}" dt="2026-01-18T20:53:58.907" v="254" actId="26606"/>
          <ac:spMkLst>
            <pc:docMk/>
            <pc:sldMk cId="3636666700" sldId="262"/>
            <ac:spMk id="8" creationId="{74CD14DB-BB81-479F-A1FC-1C75640E9F84}"/>
          </ac:spMkLst>
        </pc:spChg>
        <pc:spChg chg="add">
          <ac:chgData name="Alexander Eckermann" userId="125e40b51363a83f" providerId="LiveId" clId="{1C8936C3-BE17-409C-A5E7-87580AE251DD}" dt="2026-01-18T20:53:58.907" v="254" actId="26606"/>
          <ac:spMkLst>
            <pc:docMk/>
            <pc:sldMk cId="3636666700" sldId="262"/>
            <ac:spMk id="10" creationId="{C943A91B-7CA7-4592-A975-73B1BF8C4C74}"/>
          </ac:spMkLst>
        </pc:spChg>
        <pc:spChg chg="add">
          <ac:chgData name="Alexander Eckermann" userId="125e40b51363a83f" providerId="LiveId" clId="{1C8936C3-BE17-409C-A5E7-87580AE251DD}" dt="2026-01-18T20:53:58.907" v="254" actId="26606"/>
          <ac:spMkLst>
            <pc:docMk/>
            <pc:sldMk cId="3636666700" sldId="262"/>
            <ac:spMk id="12" creationId="{EC471314-E46A-414B-8D91-74880E84F187}"/>
          </ac:spMkLst>
        </pc:spChg>
        <pc:spChg chg="add">
          <ac:chgData name="Alexander Eckermann" userId="125e40b51363a83f" providerId="LiveId" clId="{1C8936C3-BE17-409C-A5E7-87580AE251DD}" dt="2026-01-18T20:53:58.907" v="254" actId="26606"/>
          <ac:spMkLst>
            <pc:docMk/>
            <pc:sldMk cId="3636666700" sldId="262"/>
            <ac:spMk id="14" creationId="{6A681326-1C9D-44A3-A627-3871BDAE4127}"/>
          </ac:spMkLst>
        </pc:spChg>
      </pc:sldChg>
      <pc:sldChg chg="modSp new mod modAnim">
        <pc:chgData name="Alexander Eckermann" userId="125e40b51363a83f" providerId="LiveId" clId="{1C8936C3-BE17-409C-A5E7-87580AE251DD}" dt="2026-01-18T21:14:40.580" v="270"/>
        <pc:sldMkLst>
          <pc:docMk/>
          <pc:sldMk cId="198796564" sldId="263"/>
        </pc:sldMkLst>
        <pc:spChg chg="mod">
          <ac:chgData name="Alexander Eckermann" userId="125e40b51363a83f" providerId="LiveId" clId="{1C8936C3-BE17-409C-A5E7-87580AE251DD}" dt="2026-01-18T21:10:03.560" v="257"/>
          <ac:spMkLst>
            <pc:docMk/>
            <pc:sldMk cId="198796564" sldId="263"/>
            <ac:spMk id="2" creationId="{3F91A867-23EF-7DB7-6CD3-B52624746AC9}"/>
          </ac:spMkLst>
        </pc:spChg>
        <pc:spChg chg="mod">
          <ac:chgData name="Alexander Eckermann" userId="125e40b51363a83f" providerId="LiveId" clId="{1C8936C3-BE17-409C-A5E7-87580AE251DD}" dt="2026-01-18T21:14:29.022" v="269" actId="20577"/>
          <ac:spMkLst>
            <pc:docMk/>
            <pc:sldMk cId="198796564" sldId="263"/>
            <ac:spMk id="3" creationId="{D43AE8BB-9EA4-CB60-D473-5B88BB9D72B8}"/>
          </ac:spMkLst>
        </pc:spChg>
      </pc:sldChg>
      <pc:sldChg chg="modSp add mod modAnim">
        <pc:chgData name="Alexander Eckermann" userId="125e40b51363a83f" providerId="LiveId" clId="{1C8936C3-BE17-409C-A5E7-87580AE251DD}" dt="2026-01-18T21:18:25.372" v="281" actId="27636"/>
        <pc:sldMkLst>
          <pc:docMk/>
          <pc:sldMk cId="3096816887" sldId="264"/>
        </pc:sldMkLst>
        <pc:spChg chg="mod">
          <ac:chgData name="Alexander Eckermann" userId="125e40b51363a83f" providerId="LiveId" clId="{1C8936C3-BE17-409C-A5E7-87580AE251DD}" dt="2026-01-18T21:18:25.372" v="281" actId="27636"/>
          <ac:spMkLst>
            <pc:docMk/>
            <pc:sldMk cId="3096816887" sldId="264"/>
            <ac:spMk id="3" creationId="{84D3877E-0D1D-66C0-A198-F3D521BC4325}"/>
          </ac:spMkLst>
        </pc:spChg>
      </pc:sldChg>
      <pc:sldChg chg="addSp delSp modSp new mod setBg modClrScheme setClrOvrMap chgLayout">
        <pc:chgData name="Alexander Eckermann" userId="125e40b51363a83f" providerId="LiveId" clId="{1C8936C3-BE17-409C-A5E7-87580AE251DD}" dt="2026-01-18T21:23:12.202" v="372" actId="26606"/>
        <pc:sldMkLst>
          <pc:docMk/>
          <pc:sldMk cId="3487445827" sldId="266"/>
        </pc:sldMkLst>
        <pc:spChg chg="mod ord">
          <ac:chgData name="Alexander Eckermann" userId="125e40b51363a83f" providerId="LiveId" clId="{1C8936C3-BE17-409C-A5E7-87580AE251DD}" dt="2026-01-18T21:23:12.202" v="372" actId="26606"/>
          <ac:spMkLst>
            <pc:docMk/>
            <pc:sldMk cId="3487445827" sldId="266"/>
            <ac:spMk id="2" creationId="{1AEE1FA8-06AB-2766-FA28-3A9251888AD9}"/>
          </ac:spMkLst>
        </pc:spChg>
        <pc:spChg chg="add">
          <ac:chgData name="Alexander Eckermann" userId="125e40b51363a83f" providerId="LiveId" clId="{1C8936C3-BE17-409C-A5E7-87580AE251DD}" dt="2026-01-18T21:23:12.202" v="372" actId="26606"/>
          <ac:spMkLst>
            <pc:docMk/>
            <pc:sldMk cId="3487445827" sldId="266"/>
            <ac:spMk id="11" creationId="{4FA533C5-33E3-4611-AF9F-72811D8B26A6}"/>
          </ac:spMkLst>
        </pc:spChg>
        <pc:spChg chg="add">
          <ac:chgData name="Alexander Eckermann" userId="125e40b51363a83f" providerId="LiveId" clId="{1C8936C3-BE17-409C-A5E7-87580AE251DD}" dt="2026-01-18T21:23:12.202" v="372" actId="26606"/>
          <ac:spMkLst>
            <pc:docMk/>
            <pc:sldMk cId="3487445827" sldId="266"/>
            <ac:spMk id="17" creationId="{87F0FDC4-AD8C-47D9-9131-623C98ADB0AE}"/>
          </ac:spMkLst>
        </pc:spChg>
        <pc:spChg chg="add">
          <ac:chgData name="Alexander Eckermann" userId="125e40b51363a83f" providerId="LiveId" clId="{1C8936C3-BE17-409C-A5E7-87580AE251DD}" dt="2026-01-18T21:23:12.202" v="372" actId="26606"/>
          <ac:spMkLst>
            <pc:docMk/>
            <pc:sldMk cId="3487445827" sldId="266"/>
            <ac:spMk id="19" creationId="{8A0B882D-4FEF-4E28-9811-11D57386D4F4}"/>
          </ac:spMkLst>
        </pc:spChg>
        <pc:spChg chg="add">
          <ac:chgData name="Alexander Eckermann" userId="125e40b51363a83f" providerId="LiveId" clId="{1C8936C3-BE17-409C-A5E7-87580AE251DD}" dt="2026-01-18T21:23:12.202" v="372" actId="26606"/>
          <ac:spMkLst>
            <pc:docMk/>
            <pc:sldMk cId="3487445827" sldId="266"/>
            <ac:spMk id="21" creationId="{E8DA6D14-0849-4180-8DEF-F2F6BF123206}"/>
          </ac:spMkLst>
        </pc:spChg>
        <pc:picChg chg="add">
          <ac:chgData name="Alexander Eckermann" userId="125e40b51363a83f" providerId="LiveId" clId="{1C8936C3-BE17-409C-A5E7-87580AE251DD}" dt="2026-01-18T21:23:12.202" v="372" actId="26606"/>
          <ac:picMkLst>
            <pc:docMk/>
            <pc:sldMk cId="3487445827" sldId="266"/>
            <ac:picMk id="7" creationId="{91B28F63-CF00-448F-B141-FE33C33B1891}"/>
          </ac:picMkLst>
        </pc:picChg>
        <pc:picChg chg="add">
          <ac:chgData name="Alexander Eckermann" userId="125e40b51363a83f" providerId="LiveId" clId="{1C8936C3-BE17-409C-A5E7-87580AE251DD}" dt="2026-01-18T21:23:12.202" v="372" actId="26606"/>
          <ac:picMkLst>
            <pc:docMk/>
            <pc:sldMk cId="3487445827" sldId="266"/>
            <ac:picMk id="9" creationId="{2AE609E2-8522-44E4-9077-980E5BCF3E14}"/>
          </ac:picMkLst>
        </pc:picChg>
        <pc:picChg chg="add">
          <ac:chgData name="Alexander Eckermann" userId="125e40b51363a83f" providerId="LiveId" clId="{1C8936C3-BE17-409C-A5E7-87580AE251DD}" dt="2026-01-18T21:23:12.202" v="372" actId="26606"/>
          <ac:picMkLst>
            <pc:docMk/>
            <pc:sldMk cId="3487445827" sldId="266"/>
            <ac:picMk id="13" creationId="{8949AD42-25FD-4C3D-9EEE-B7FEC5809988}"/>
          </ac:picMkLst>
        </pc:picChg>
        <pc:picChg chg="add">
          <ac:chgData name="Alexander Eckermann" userId="125e40b51363a83f" providerId="LiveId" clId="{1C8936C3-BE17-409C-A5E7-87580AE251DD}" dt="2026-01-18T21:23:12.202" v="372" actId="26606"/>
          <ac:picMkLst>
            <pc:docMk/>
            <pc:sldMk cId="3487445827" sldId="266"/>
            <ac:picMk id="15" creationId="{6AC7D913-60B7-4603-881B-831DA5D3A940}"/>
          </ac:picMkLst>
        </pc:picChg>
      </pc:sldChg>
      <pc:sldChg chg="modSp new mod">
        <pc:chgData name="Alexander Eckermann" userId="125e40b51363a83f" providerId="LiveId" clId="{1C8936C3-BE17-409C-A5E7-87580AE251DD}" dt="2026-02-12T20:13:03.772" v="760" actId="20577"/>
        <pc:sldMkLst>
          <pc:docMk/>
          <pc:sldMk cId="5956937" sldId="267"/>
        </pc:sldMkLst>
        <pc:spChg chg="mod">
          <ac:chgData name="Alexander Eckermann" userId="125e40b51363a83f" providerId="LiveId" clId="{1C8936C3-BE17-409C-A5E7-87580AE251DD}" dt="2026-02-12T20:07:39.650" v="394" actId="20577"/>
          <ac:spMkLst>
            <pc:docMk/>
            <pc:sldMk cId="5956937" sldId="267"/>
            <ac:spMk id="2" creationId="{E3157412-404B-0E4A-CD6E-0B8438DAB1B8}"/>
          </ac:spMkLst>
        </pc:spChg>
        <pc:spChg chg="mod">
          <ac:chgData name="Alexander Eckermann" userId="125e40b51363a83f" providerId="LiveId" clId="{1C8936C3-BE17-409C-A5E7-87580AE251DD}" dt="2026-02-12T20:13:03.772" v="760" actId="20577"/>
          <ac:spMkLst>
            <pc:docMk/>
            <pc:sldMk cId="5956937" sldId="267"/>
            <ac:spMk id="3" creationId="{56A086F8-BF11-E947-359B-7E74F926E43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88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60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3270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9537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2515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236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6277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3729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707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019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008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741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248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551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914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5877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470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AB5AC7F-E472-4BE5-AD3E-F4153C9F93F9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0C200-1594-4FE8-B6E0-5016187348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105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hueMod val="88000"/>
                <a:satMod val="130000"/>
                <a:lumMod val="124000"/>
              </a:schemeClr>
            </a:gs>
            <a:gs pos="100000">
              <a:schemeClr val="bg1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0B882D-4FEF-4E28-9811-11D57386D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AF13370-3FC8-7C61-9DF4-7FC6E5BB9B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Добрым молодцам урок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F2C5C2-E1E5-7020-6D86-4556FB543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>
            <a:normAutofit/>
          </a:bodyPr>
          <a:lstStyle/>
          <a:p>
            <a:r>
              <a:rPr lang="ru-RU" dirty="0"/>
              <a:t>Сказка – ложь, да в ней намёк …</a:t>
            </a:r>
            <a:endParaRPr lang="de-DE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DA6D14-0849-4180-8DEF-F2F6BF123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3764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9CB3C-C088-D812-5E14-B36C7BBF4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12A51D-21B8-FD7B-CCC7-6A144536F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Курочка Рябы в изложении А. Н. Афанасьева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D3877E-0D1D-66C0-A198-F3D521BC4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Ориентируясь на перечисленные символы, многие литературоведы интерпретируют сказку как аллегорию на грехопадение, поскольку старику и старухе, то есть прародителям, даруется рай в виде золотого яичка, но из-за небрежного отношения бесовская мышь разбивает подарок и лишает их Эдема и бессмертия.</a:t>
            </a:r>
          </a:p>
          <a:p>
            <a:r>
              <a:rPr lang="ru-RU" dirty="0"/>
              <a:t>Подтверждает эту версию и продолжение оригинальной сказки: когда бабка с дедом рассказывают о случившемся просвирне (женщине при церкви, которая печет просвирки), она ломает и бросает на землю все просвиры. Когда же просвирня пересказывает «все стариково горе» дьячку, он бежит на колокольню и разбивает все колокола. Поп же, узнав историю от дьячка, разрывает все книги.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681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157412-404B-0E4A-CD6E-0B8438DAB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Твоя версия сказки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086F8-BF11-E947-359B-7E74F926E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Выбери одну из трех сказок и перепиши ее в одном из следующих жанров: ужастик, криминальное чтиво, фантастика, комедия, детектив</a:t>
            </a:r>
            <a:r>
              <a:rPr lang="ru-RU"/>
              <a:t>, мелодрама.</a:t>
            </a:r>
            <a:endParaRPr lang="ru-RU" dirty="0"/>
          </a:p>
          <a:p>
            <a:r>
              <a:rPr lang="ru-RU" dirty="0"/>
              <a:t>Изучи карточку выбранного жанра и используй типичные для этого жанра слова и фразы.</a:t>
            </a:r>
          </a:p>
          <a:p>
            <a:r>
              <a:rPr lang="ru-RU" dirty="0"/>
              <a:t>Прочитай свою версию сказки, не называя жанр. Другие должны угадать жанр.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56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3F2B32-BFDE-F47A-C4E0-7053D0757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DE892D-8A5D-4DDB-FB20-C05B08C14A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Курочка Ряба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7F7C12-11A9-EC35-A190-857176D920A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Заревели бабка с дедом:</a:t>
            </a:r>
          </a:p>
          <a:p>
            <a:pPr marL="0" indent="0">
              <a:buNone/>
            </a:pPr>
            <a:r>
              <a:rPr lang="ru-RU" dirty="0"/>
              <a:t>Как теперь нам быть с обедом?</a:t>
            </a:r>
          </a:p>
          <a:p>
            <a:pPr marL="0" indent="0">
              <a:buNone/>
            </a:pPr>
            <a:r>
              <a:rPr lang="ru-RU" dirty="0"/>
              <a:t>Мышка по столу бежала</a:t>
            </a:r>
          </a:p>
          <a:p>
            <a:pPr marL="0" indent="0">
              <a:buNone/>
            </a:pPr>
            <a:r>
              <a:rPr lang="ru-RU" dirty="0"/>
              <a:t>И яичко вдруг упало.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82A60E3-EF0F-BDE4-B8F9-7671A425AF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Колобок</a:t>
            </a:r>
            <a:endParaRPr lang="de-DE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68600C61-2B3B-8796-5520-A24F3062676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Из муки он был печен,</a:t>
            </a:r>
          </a:p>
          <a:p>
            <a:pPr marL="0" indent="0">
              <a:buNone/>
            </a:pPr>
            <a:r>
              <a:rPr lang="ru-RU" dirty="0"/>
              <a:t>На сметане был мешен.</a:t>
            </a:r>
          </a:p>
          <a:p>
            <a:pPr marL="0" indent="0">
              <a:buNone/>
            </a:pPr>
            <a:r>
              <a:rPr lang="ru-RU" dirty="0"/>
              <a:t>На окошке он студился,</a:t>
            </a:r>
          </a:p>
          <a:p>
            <a:pPr marL="0" indent="0">
              <a:buNone/>
            </a:pPr>
            <a:r>
              <a:rPr lang="ru-RU" dirty="0"/>
              <a:t>По дорожке он катился.</a:t>
            </a:r>
          </a:p>
          <a:p>
            <a:pPr marL="0" indent="0">
              <a:buNone/>
            </a:pPr>
            <a:r>
              <a:rPr lang="ru-RU" dirty="0"/>
              <a:t>Был он весел, был он смел</a:t>
            </a:r>
          </a:p>
          <a:p>
            <a:pPr marL="0" indent="0">
              <a:buNone/>
            </a:pPr>
            <a:r>
              <a:rPr lang="ru-RU" dirty="0"/>
              <a:t>И в пути он песню пел.</a:t>
            </a:r>
          </a:p>
          <a:p>
            <a:pPr marL="0" indent="0">
              <a:buNone/>
            </a:pPr>
            <a:r>
              <a:rPr lang="ru-RU" dirty="0"/>
              <a:t>Съесть его хотел зайчишка,</a:t>
            </a:r>
          </a:p>
          <a:p>
            <a:pPr marL="0" indent="0">
              <a:buNone/>
            </a:pPr>
            <a:r>
              <a:rPr lang="ru-RU" dirty="0"/>
              <a:t>Серый волк и бурый мишка.</a:t>
            </a:r>
          </a:p>
          <a:p>
            <a:pPr marL="0" indent="0">
              <a:buNone/>
            </a:pPr>
            <a:r>
              <a:rPr lang="ru-RU" dirty="0"/>
              <a:t>А когда малыш в лесу</a:t>
            </a:r>
          </a:p>
          <a:p>
            <a:pPr marL="0" indent="0">
              <a:buNone/>
            </a:pPr>
            <a:r>
              <a:rPr lang="ru-RU" dirty="0"/>
              <a:t>Встретил рыжую лису,</a:t>
            </a:r>
          </a:p>
          <a:p>
            <a:pPr marL="0" indent="0">
              <a:buNone/>
            </a:pPr>
            <a:r>
              <a:rPr lang="ru-RU" dirty="0"/>
              <a:t>От нее уйти не смог.</a:t>
            </a:r>
          </a:p>
          <a:p>
            <a:pPr marL="0" indent="0">
              <a:buNone/>
            </a:pPr>
            <a:r>
              <a:rPr lang="ru-RU" dirty="0"/>
              <a:t>Что за сказка?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535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BCB05EAE-9FDE-5557-6B6A-EC1B732E1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Репка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2F7DB8-BA43-4DCF-485A-9C444D944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Что за сказка: кошка, внучка,</a:t>
            </a:r>
          </a:p>
          <a:p>
            <a:pPr marL="0" indent="0">
              <a:buNone/>
            </a:pPr>
            <a:r>
              <a:rPr lang="ru-RU" dirty="0"/>
              <a:t>Мышь, ещё собака Жучка</a:t>
            </a:r>
          </a:p>
          <a:p>
            <a:pPr marL="0" indent="0">
              <a:buNone/>
            </a:pPr>
            <a:r>
              <a:rPr lang="ru-RU" dirty="0"/>
              <a:t>Деду с бабой помогали,</a:t>
            </a:r>
          </a:p>
          <a:p>
            <a:pPr marL="0" indent="0">
              <a:buNone/>
            </a:pPr>
            <a:r>
              <a:rPr lang="ru-RU" dirty="0"/>
              <a:t>Корнеплоды собирали?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868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hueMod val="88000"/>
                <a:satMod val="130000"/>
                <a:lumMod val="124000"/>
              </a:schemeClr>
            </a:gs>
            <a:gs pos="100000">
              <a:schemeClr val="bg1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B28F63-CF00-448F-B141-FE33C33B1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AE609E2-8522-44E4-9077-980E5BCF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4FA533C5-33E3-4611-AF9F-72811D8B2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949AD42-25FD-4C3D-9EEE-B7FEC5809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AC7D913-60B7-4603-881B-831DA5D3A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7F0FDC4-AD8C-47D9-9131-623C98A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A0B882D-4FEF-4E28-9811-11D57386D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AEE1FA8-06AB-2766-FA28-3A9251888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1447800"/>
            <a:ext cx="8825658" cy="33295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Читаем вслух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8DA6D14-0849-4180-8DEF-F2F6BF123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7445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3B887FA-1E5F-2A18-FAF8-E3B82447B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ru-RU" dirty="0">
                <a:solidFill>
                  <a:srgbClr val="FFFFFF"/>
                </a:solidFill>
              </a:rPr>
              <a:t>Скрытый смысл сказок</a:t>
            </a:r>
            <a:endParaRPr lang="de-DE" dirty="0">
              <a:solidFill>
                <a:srgbClr val="FFFFFF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9770D2-2D77-8F62-CFC2-C5DB07CD1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ru-RU" b="1" dirty="0"/>
              <a:t>Репка</a:t>
            </a:r>
          </a:p>
          <a:p>
            <a:r>
              <a:rPr lang="ru-RU" dirty="0"/>
              <a:t>Главный смысл состоит в том, что трудные дела надо делать сообща. При решении тяжелых задач даже самая незначительная помощь может иметь решающее значение.</a:t>
            </a:r>
          </a:p>
          <a:p>
            <a:r>
              <a:rPr lang="ru-RU" dirty="0"/>
              <a:t>Казалось бы, много ли сил у маленькой мышки? Совсем немного, но этой малости хватило, чтобы сдвинуть с места тяжелую репу. Сказка учит дружбе и взаимопомощи.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0206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CE8C1E-B503-185E-4542-F8522009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Пословицы и сказка про репку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7E48E8-2BC0-001B-2104-B4E067871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Без труда не вытащить и …</a:t>
            </a:r>
          </a:p>
          <a:p>
            <a:r>
              <a:rPr lang="ru-RU" dirty="0"/>
              <a:t>рыбку из пруда.</a:t>
            </a:r>
          </a:p>
          <a:p>
            <a:r>
              <a:rPr lang="ru-RU" dirty="0"/>
              <a:t>(Если ты чего-то хочешь, то одного желания очень мало, надо обязательно что-то для этого сделать)</a:t>
            </a:r>
          </a:p>
          <a:p>
            <a:r>
              <a:rPr lang="ru-RU" dirty="0"/>
              <a:t>Один в поле …</a:t>
            </a:r>
          </a:p>
          <a:p>
            <a:r>
              <a:rPr lang="ru-RU" dirty="0"/>
              <a:t>не воин.</a:t>
            </a:r>
          </a:p>
          <a:p>
            <a:r>
              <a:rPr lang="ru-RU" dirty="0"/>
              <a:t>(В одиночку не возможно сделать какое-либо действие.)</a:t>
            </a:r>
          </a:p>
        </p:txBody>
      </p:sp>
    </p:spTree>
    <p:extLst>
      <p:ext uri="{BB962C8B-B14F-4D97-AF65-F5344CB8AC3E}">
        <p14:creationId xmlns:p14="http://schemas.microsoft.com/office/powerpoint/2010/main" val="354872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E941D4-ADB0-32AA-E2B6-D2CE6DE8C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7F19BDC-E372-30C2-7580-5189B72C8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C75710-D549-305C-3F9A-A0FF2304D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F3A3A2ED-A39E-BE3B-61F6-A2DF6B6BD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B4D1561D-0DD3-0ABE-4134-ABA2530A23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1687887-C3A4-E804-0508-3CB79297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Скрытый смысл сказок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790155-61BD-0C9F-0F8E-AE6C5B5D3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Колобок</a:t>
            </a:r>
          </a:p>
          <a:p>
            <a:r>
              <a:rPr lang="ru-RU" dirty="0"/>
              <a:t>Это сказка о ключевых этапах жизненного пути человека, которые подаются через судьбу главного героя. В начале произведения Колобка вообще не было, а потом он возник: «По амбару метён, по </a:t>
            </a:r>
            <a:r>
              <a:rPr lang="ru-RU" dirty="0" err="1"/>
              <a:t>сусечкам</a:t>
            </a:r>
            <a:r>
              <a:rPr lang="ru-RU" dirty="0"/>
              <a:t> </a:t>
            </a:r>
            <a:r>
              <a:rPr lang="ru-RU" dirty="0" err="1"/>
              <a:t>скребён</a:t>
            </a:r>
            <a:r>
              <a:rPr lang="ru-RU" dirty="0"/>
              <a:t>». </a:t>
            </a:r>
          </a:p>
          <a:p>
            <a:r>
              <a:rPr lang="ru-RU" dirty="0"/>
              <a:t>Когда бабушка его приготовила, она оставила его греться на окошке. Именно оно стало границей между домом и большим миром, куда Колобок выскочил и обрел свободу. В тексте это закрепляет рефрен: «Я от дедушки ушел, я от бабушки ушел». </a:t>
            </a:r>
          </a:p>
          <a:p>
            <a:r>
              <a:rPr lang="ru-RU" dirty="0"/>
              <a:t>Далее в сказке герой познакомился с Зайцем, Волком, Медведем и Лисой, которая его съела. То есть заключительным этапом произведения стала смерть Колобка. Сказка про «Колобка» рассказывает о рождении, сепарации от родителей, самостоятельной жизни человека, его пути и смерти — зачастую случайной.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8766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BA2BC91-B8D0-72E5-3EF5-C2EBC0C4D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Скрытый смысл сказок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901FC1-4534-CE08-6711-04946960D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1700" b="1" dirty="0"/>
              <a:t>Курочка Ряба</a:t>
            </a:r>
          </a:p>
          <a:p>
            <a:pPr>
              <a:lnSpc>
                <a:spcPct val="90000"/>
              </a:lnSpc>
            </a:pPr>
            <a:r>
              <a:rPr lang="ru-RU" sz="1700" dirty="0"/>
              <a:t>Но почему «плачет дед и плачет баба»? Может быть, они поняли, что свершилась трагедия – погибло творение искусства?</a:t>
            </a:r>
          </a:p>
          <a:p>
            <a:pPr>
              <a:lnSpc>
                <a:spcPct val="90000"/>
              </a:lnSpc>
            </a:pPr>
            <a:r>
              <a:rPr lang="ru-RU" sz="1700" dirty="0"/>
              <a:t>Вовсе нет. Плачут они потому, что остались без яичницы!!!</a:t>
            </a:r>
          </a:p>
          <a:p>
            <a:pPr>
              <a:lnSpc>
                <a:spcPct val="90000"/>
              </a:lnSpc>
            </a:pPr>
            <a:r>
              <a:rPr lang="ru-RU" sz="1700" dirty="0"/>
              <a:t>И вот тогда Курочка произносит мораль притчи: «Не плачь, дед; не плачь, баба! Я снесу вам новое яичко – не золотое, а простое». То есть вы получите то, что ожидаете, то, что заслуживаете.</a:t>
            </a:r>
          </a:p>
          <a:p>
            <a:pPr>
              <a:lnSpc>
                <a:spcPct val="90000"/>
              </a:lnSpc>
            </a:pPr>
            <a:r>
              <a:rPr lang="ru-RU" sz="1700" dirty="0"/>
              <a:t>«Курочка Ряба» — это великая притча О ШАНСЕ. О том, что жизнь предоставляет нам возможность иного пути, иного измерения,</a:t>
            </a:r>
          </a:p>
          <a:p>
            <a:pPr>
              <a:lnSpc>
                <a:spcPct val="90000"/>
              </a:lnSpc>
            </a:pPr>
            <a:r>
              <a:rPr lang="ru-RU" sz="1700" dirty="0"/>
              <a:t>но мы – зашорены, зомбированы, способны жить без чудес, без глубинного зрения и слуха.</a:t>
            </a:r>
            <a:endParaRPr lang="de-DE" sz="1700" dirty="0"/>
          </a:p>
        </p:txBody>
      </p:sp>
    </p:spTree>
    <p:extLst>
      <p:ext uri="{BB962C8B-B14F-4D97-AF65-F5344CB8AC3E}">
        <p14:creationId xmlns:p14="http://schemas.microsoft.com/office/powerpoint/2010/main" val="3636666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91A867-23EF-7DB7-6CD3-B52624746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Курочка Рябы в изложении А. Н. Афанасьева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3AE8BB-9EA4-CB60-D473-5B88BB9D7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Яйцо</a:t>
            </a:r>
            <a:r>
              <a:rPr lang="ru-RU" dirty="0"/>
              <a:t> — это не просто репродуктивное тело, а символ Вселенной и мироздания. У многих народов есть в культуре образ мирового яйца, из которого рождается все сущее. Помимо прочего, яйцо — это пасхальный символ, звено возрождения: из неживого яйца рождается живое существо, которое сносит неживое яйцо, и так далее.</a:t>
            </a:r>
          </a:p>
          <a:p>
            <a:r>
              <a:rPr lang="ru-RU" b="1" dirty="0"/>
              <a:t>Мышь</a:t>
            </a:r>
            <a:r>
              <a:rPr lang="ru-RU" dirty="0"/>
              <a:t> в волшебной русской сказке традиционно является инфернальным проводником в потусторонний мир, посредником между живыми и мертвыми. Согласно архетипическим характеристикам, мышь — это «гадкое животное» и «ипостась дьявола», которое вредит человеку. Если мышь побежит через алтарь, это будет считаться осквернением и церковь нужно будет </a:t>
            </a:r>
            <a:r>
              <a:rPr lang="ru-RU" dirty="0" err="1"/>
              <a:t>переосвящать</a:t>
            </a:r>
            <a:r>
              <a:rPr lang="ru-RU" dirty="0"/>
              <a:t>.</a:t>
            </a:r>
          </a:p>
          <a:p>
            <a:r>
              <a:rPr lang="ru-RU" b="1" dirty="0"/>
              <a:t>Золотой цвет</a:t>
            </a:r>
            <a:r>
              <a:rPr lang="ru-RU" dirty="0"/>
              <a:t>: В разных культурах золото считается символом солнца, божественного светила. Как и яйцо, оно связано с образом божественного начала, вечности, отсутствия времени.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79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834</Words>
  <Application>Microsoft Office PowerPoint</Application>
  <PresentationFormat>Breitbild</PresentationFormat>
  <Paragraphs>60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Ion</vt:lpstr>
      <vt:lpstr>Сказка – ложь, да в ней намёк …</vt:lpstr>
      <vt:lpstr>PowerPoint-Präsentation</vt:lpstr>
      <vt:lpstr>Репка</vt:lpstr>
      <vt:lpstr>Читаем вслух</vt:lpstr>
      <vt:lpstr>Скрытый смысл сказок</vt:lpstr>
      <vt:lpstr>Пословицы и сказка про репку</vt:lpstr>
      <vt:lpstr>Скрытый смысл сказок</vt:lpstr>
      <vt:lpstr>Скрытый смысл сказок</vt:lpstr>
      <vt:lpstr>Курочка Рябы в изложении А. Н. Афанасьева</vt:lpstr>
      <vt:lpstr>Курочка Рябы в изложении А. Н. Афанасьева</vt:lpstr>
      <vt:lpstr>Твоя версия сказки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Eckermann</dc:creator>
  <cp:lastModifiedBy>Alexander Eckermann</cp:lastModifiedBy>
  <cp:revision>1</cp:revision>
  <dcterms:created xsi:type="dcterms:W3CDTF">2026-01-18T18:45:01Z</dcterms:created>
  <dcterms:modified xsi:type="dcterms:W3CDTF">2026-02-12T20:13:12Z</dcterms:modified>
</cp:coreProperties>
</file>